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</p:sldMasterIdLst>
  <p:notesMasterIdLst>
    <p:notesMasterId r:id="rId27"/>
  </p:notesMasterIdLst>
  <p:sldIdLst>
    <p:sldId id="264" r:id="rId3"/>
    <p:sldId id="392" r:id="rId4"/>
    <p:sldId id="262" r:id="rId5"/>
    <p:sldId id="389" r:id="rId6"/>
    <p:sldId id="397" r:id="rId7"/>
    <p:sldId id="383" r:id="rId8"/>
    <p:sldId id="385" r:id="rId9"/>
    <p:sldId id="390" r:id="rId10"/>
    <p:sldId id="257" r:id="rId11"/>
    <p:sldId id="400" r:id="rId12"/>
    <p:sldId id="401" r:id="rId13"/>
    <p:sldId id="402" r:id="rId14"/>
    <p:sldId id="386" r:id="rId15"/>
    <p:sldId id="394" r:id="rId16"/>
    <p:sldId id="393" r:id="rId17"/>
    <p:sldId id="398" r:id="rId18"/>
    <p:sldId id="399" r:id="rId19"/>
    <p:sldId id="387" r:id="rId20"/>
    <p:sldId id="395" r:id="rId21"/>
    <p:sldId id="258" r:id="rId22"/>
    <p:sldId id="388" r:id="rId23"/>
    <p:sldId id="256" r:id="rId24"/>
    <p:sldId id="396" r:id="rId25"/>
    <p:sldId id="39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08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F6491-2C7D-4C62-8CFC-556A8E0DB478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77C8-7B9A-4BCE-9110-564A4A4278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77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71e01f38-b16d-45d4-bf52-2f06a8d75d4d.source.default.zh-Hans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25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a4cebf7e-3c56-4653-b187-0d96a1803035.default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018E3-55B3-4AEE-858F-65466546A0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2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64453-50E3-2FB7-E54D-1D58804C5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BB57F5-E701-9E42-7700-DAE66C986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13CFB-ECD3-B802-7074-3B2EE978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37F2-982E-4FD1-8440-D305B1E1FD4F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8D89D-1A01-3150-47D2-1261778C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4E9D5-FE2C-E6CC-0BD2-10F6A0CC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81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BC055-26E8-93E5-4C6E-8A8C0D38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F9BD9A-B3FE-F80A-88DD-EA2FEEBFE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176BF-20B9-F680-F549-98F7AD48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58A3-170D-469F-90AC-896D6E64BDDB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DFB5E-FE2D-2537-6216-47E95DED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EAC6C2-1FC9-AEE0-1DFB-7F49E415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18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B80EFC-7490-80D2-8665-E3BB0F3AC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AC7C02-D6D9-A73C-1265-C334F450F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7AB5D-625D-C883-DFFB-C96B0094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411D4-2058-4CF9-B4AA-D2AEA4C0AA4F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F6050-AFF2-B57E-256E-C0D49C43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3FBB23-4AFD-8E30-8614-E78B6057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100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1130302" y="1248229"/>
            <a:ext cx="9956798" cy="2180771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400" i="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3441700" y="3592181"/>
            <a:ext cx="5334000" cy="743961"/>
          </a:xfrm>
          <a:prstGeom prst="roundRect">
            <a:avLst>
              <a:gd name="adj" fmla="val 10265"/>
            </a:avLst>
          </a:prstGeom>
          <a:noFill/>
          <a:ln w="12700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  <a:effectLst/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i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947160" y="5046854"/>
            <a:ext cx="4297680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3947160" y="5437012"/>
            <a:ext cx="4297680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7012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1130302" y="1248229"/>
            <a:ext cx="9956798" cy="2180771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400" i="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3441700" y="3592181"/>
            <a:ext cx="5334000" cy="743961"/>
          </a:xfrm>
          <a:prstGeom prst="roundRect">
            <a:avLst>
              <a:gd name="adj" fmla="val 10265"/>
            </a:avLst>
          </a:prstGeom>
          <a:noFill/>
          <a:ln w="12700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  <a:effectLst/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i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947160" y="5046854"/>
            <a:ext cx="4297680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3947160" y="5437012"/>
            <a:ext cx="4297680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3463622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B913-5A3A-49E3-805A-F6CF6C6DFA0C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867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191999" cy="2172218"/>
            <a:chOff x="0" y="0"/>
            <a:chExt cx="12191999" cy="2172218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4876798" cy="2172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en-US" sz="1600" dirty="0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876800" y="0"/>
              <a:ext cx="7315199" cy="217221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1300" y="1130301"/>
            <a:ext cx="3966749" cy="87630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743200" y="2714170"/>
            <a:ext cx="8775687" cy="3419930"/>
          </a:xfrm>
        </p:spPr>
        <p:txBody>
          <a:bodyPr numCol="2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2786C-13B5-4AD5-B3A2-37C535FD81EF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2505438" y="2714171"/>
            <a:ext cx="0" cy="3419929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tx2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任意多边形: 形状 9"/>
          <p:cNvSpPr>
            <a:spLocks noChangeAspect="1"/>
          </p:cNvSpPr>
          <p:nvPr/>
        </p:nvSpPr>
        <p:spPr bwMode="auto">
          <a:xfrm>
            <a:off x="1397171" y="5089886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tx2">
              <a:alpha val="1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998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181101" y="2160239"/>
            <a:ext cx="5080000" cy="125690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1181101" y="3429000"/>
            <a:ext cx="5080000" cy="144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E27C5F-18D0-4078-86FE-A60C7C53FC57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568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D27C6-B0F2-4F7E-9DFB-B49AB9EADC17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454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6456-09BD-471E-BC1D-5B77EC065708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323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109448" y="1130300"/>
            <a:ext cx="7998504" cy="2399379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4800" i="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2109448" y="4362920"/>
            <a:ext cx="7998504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2109448" y="4753078"/>
            <a:ext cx="7998504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905820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8CEF2-373F-8A1F-14FF-34480457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FD150-0D03-8DE2-282A-1AED6D70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4ED812-2BB5-5178-53CC-BBA7ABC0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C19E-D29A-43DF-9060-BABAE6805640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71ECA9-4A4E-F014-52A7-CC7BBA83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710845-E788-49AA-B918-A3189CC4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771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94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267A6C3-AEE1-8839-8546-90CD5B8BD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12972" r="72033" b="50546"/>
          <a:stretch/>
        </p:blipFill>
        <p:spPr>
          <a:xfrm flipH="1">
            <a:off x="9463314" y="0"/>
            <a:ext cx="2728686" cy="314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FDE38F-3A9C-930B-796B-20CAC9CCE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6"/>
          <a:stretch/>
        </p:blipFill>
        <p:spPr>
          <a:xfrm flipH="1">
            <a:off x="0" y="2584495"/>
            <a:ext cx="3594219" cy="4016007"/>
          </a:xfrm>
          <a:prstGeom prst="rect">
            <a:avLst/>
          </a:prstGeom>
        </p:spPr>
      </p:pic>
      <p:sp>
        <p:nvSpPr>
          <p:cNvPr id="8" name="标题 19">
            <a:extLst>
              <a:ext uri="{FF2B5EF4-FFF2-40B4-BE49-F238E27FC236}">
                <a16:creationId xmlns:a16="http://schemas.microsoft.com/office/drawing/2014/main" id="{1FE3F7E6-4B46-0F52-960A-EB71D8C4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13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21D7BC41-3758-B632-1F5A-C53DE9DB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1229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019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1AFB537-C676-3A12-D35C-84AF548A6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12972" r="72033" b="50546"/>
          <a:stretch/>
        </p:blipFill>
        <p:spPr>
          <a:xfrm flipH="1">
            <a:off x="9463314" y="0"/>
            <a:ext cx="2728686" cy="314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7DB6EF-84B3-39A2-001A-9DA0C37D0A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6"/>
          <a:stretch/>
        </p:blipFill>
        <p:spPr>
          <a:xfrm flipH="1">
            <a:off x="0" y="2584495"/>
            <a:ext cx="3594219" cy="4016007"/>
          </a:xfrm>
          <a:prstGeom prst="rect">
            <a:avLst/>
          </a:prstGeom>
        </p:spPr>
      </p:pic>
      <p:sp>
        <p:nvSpPr>
          <p:cNvPr id="8" name="标题 19">
            <a:extLst>
              <a:ext uri="{FF2B5EF4-FFF2-40B4-BE49-F238E27FC236}">
                <a16:creationId xmlns:a16="http://schemas.microsoft.com/office/drawing/2014/main" id="{3D555527-9F56-6695-B305-9FB4B23C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13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AFBE1FED-97BF-F966-FA47-00C125E4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1229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081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06A313D-A1D5-817F-BA90-390C3491B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12972" r="72033" b="50546"/>
          <a:stretch/>
        </p:blipFill>
        <p:spPr>
          <a:xfrm flipH="1">
            <a:off x="9463314" y="0"/>
            <a:ext cx="2728686" cy="314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7C6970-57EC-524B-FB46-CEF291993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6"/>
          <a:stretch/>
        </p:blipFill>
        <p:spPr>
          <a:xfrm flipH="1">
            <a:off x="0" y="2584495"/>
            <a:ext cx="3594219" cy="4016007"/>
          </a:xfrm>
          <a:prstGeom prst="rect">
            <a:avLst/>
          </a:prstGeom>
        </p:spPr>
      </p:pic>
      <p:sp>
        <p:nvSpPr>
          <p:cNvPr id="8" name="标题 19">
            <a:extLst>
              <a:ext uri="{FF2B5EF4-FFF2-40B4-BE49-F238E27FC236}">
                <a16:creationId xmlns:a16="http://schemas.microsoft.com/office/drawing/2014/main" id="{5A20CB33-5945-495C-8C31-011D7AD8D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13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40814594-7448-6A62-4346-CF01690BB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1229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875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264E435-D1D2-CEDC-D008-55D3AE2AF1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12972" r="72033" b="50546"/>
          <a:stretch/>
        </p:blipFill>
        <p:spPr>
          <a:xfrm flipH="1">
            <a:off x="9463314" y="0"/>
            <a:ext cx="2728686" cy="314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F357AF-3E98-04F1-F593-CE4D9DCF5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6"/>
          <a:stretch/>
        </p:blipFill>
        <p:spPr>
          <a:xfrm flipH="1">
            <a:off x="0" y="2584495"/>
            <a:ext cx="3594219" cy="4016007"/>
          </a:xfrm>
          <a:prstGeom prst="rect">
            <a:avLst/>
          </a:prstGeom>
        </p:spPr>
      </p:pic>
      <p:sp>
        <p:nvSpPr>
          <p:cNvPr id="8" name="标题 19">
            <a:extLst>
              <a:ext uri="{FF2B5EF4-FFF2-40B4-BE49-F238E27FC236}">
                <a16:creationId xmlns:a16="http://schemas.microsoft.com/office/drawing/2014/main" id="{5E94B52E-7F84-4E93-395F-E7130613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13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590BAECB-325B-A42E-6A21-C63A8CE66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1229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800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5A5ADBE6-28BC-8DEF-BA83-7CF3541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A61A1E2B-FA43-4EBA-A2BA-AE046C5DCEC0}" type="datetime1">
              <a:rPr lang="zh-CN" altLang="en-US" smtClean="0"/>
              <a:t>2024/12/8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1B6430C-6954-81CC-BE78-6A090604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04F0659-F2D4-6552-516F-2ED1BE43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39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BAD7D20D-AB08-AA99-2EDD-2425D46D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19B714B-E447-445F-8840-9470743F4335}" type="datetime1">
              <a:rPr lang="zh-CN" altLang="en-US" smtClean="0"/>
              <a:t>2024/12/8</a:t>
            </a:fld>
            <a:endParaRPr 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89973150-9BE2-803B-E315-1DE40D391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3993E1CC-15D9-3D6C-B7F4-7D43C75C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EF0298D-3D95-4841-8AFB-FE8E6C04E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047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361DF-680F-DD3B-74EE-0B8098561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498654-C177-4DD6-2E2C-631AF8303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7F75E-6A99-011D-50C1-ABFE2EF2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17F3-E60C-4C9B-9C3E-66D7318190E1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A29A8-9E37-B9F9-AEC8-59CC590E8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21BEF9-E2CB-8392-1C14-917288DF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81A2-B3FF-4FFA-AA46-BAC63CCBE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56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01BB8-C723-F939-49B7-872648E0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FB0BBC-DC63-1DE2-9558-E6814FA9D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6A58D-44A4-F129-B294-1E5AF7BA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2551-14C8-4673-903E-EA1CA038C836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05F286-554C-B2D4-B8A4-8EDFF601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1AB9DF-0E49-33AA-C0FE-4520F3BB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45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2A375-3D14-A317-A8C2-004442A3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89DB9-1DD1-8707-ACA1-1C671B318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55818D-A33A-AF40-1A6E-C8F8DE7FC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C25E7F-2AA0-C63E-2CCE-6DB77724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4850-1AB8-4B02-A4E8-1DC2945D676C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739943-D9D8-3156-CA7D-F370FD73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68B46A-C1DC-F4C2-54A6-206178B6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67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5F20-D8B6-C7D8-F511-14175C2C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1554C-38EF-1119-F5EA-9B499628C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23B876-5B7E-B392-C03A-E2616659B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B2224B-98B8-D50A-4673-6AF118982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3ACB44-60E4-A406-84B7-6F5AFB7C4C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E41F5F-C944-5F2F-BA41-2D807645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DF7E5-9410-48A1-A2F0-624279187CA4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720904-6791-2B78-217D-8AB6771E3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740B6E-FD42-3EAF-CA0E-6B20C621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56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938BF-6FEB-2F41-1C9C-28AA5878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320FF1-CC0A-3544-F169-87377EEE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59E7-BA98-4432-8392-DF6E75468C12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95A6DB-9DA5-4F14-6670-5B147C45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19EC15-297B-7987-FE85-07C0B4AE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28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3CA062-CAD2-C232-5BFF-3DB9B14C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CF4E5-524D-4218-AF5B-23C10F8425BB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28987B-8FAE-5F6B-4850-2D70FE33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9460CE-B2FB-42C5-CC46-68084279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58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7013E-FDA1-B05D-BA83-0F567EAB4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5B99B-F550-2483-CFF2-77D4266C8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E608D3-90B8-A710-8B44-215ED4CBE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7FAEEE-7B30-6F93-60B3-C4A25009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3D410-CD5F-42EC-8FDC-62BC3C00BC38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B95AEE-5467-C405-7BF2-700EB4BA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60A7F7-46B9-92BF-C9F6-1EB0965F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01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0848-7C2D-25F2-4BD8-B3E9F5A9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98DCF9-FC23-0C79-0AE9-0763E7ED4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942B77-2C14-3BB5-271A-3EB2688A0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803A12-2A5C-AB96-C771-51441232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54DE-D23C-4A6B-ACC0-124B751EEC94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C1EDB2-4C42-D7B4-6ECD-910F80D3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3C67D4-7572-6BD4-C731-B0ABAB25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25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9467B8-3059-0AF0-8CF1-B7012D8F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B095-9A7A-42B5-73B7-0FA5C41B4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45BCF0-9F62-F615-1090-447F54FE6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8E702-FEE7-4B0F-A3B5-CDD0EC41DBC5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035520-B48D-0703-95E7-B73EF7A2F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DB784-4560-2A83-8322-C0F84BAB8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79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" y="289936"/>
            <a:ext cx="12139182" cy="6439477"/>
            <a:chOff x="1" y="289936"/>
            <a:chExt cx="12139182" cy="6439477"/>
          </a:xfrm>
        </p:grpSpPr>
        <p:grpSp>
          <p:nvGrpSpPr>
            <p:cNvPr id="24" name="组合 23"/>
            <p:cNvGrpSpPr/>
            <p:nvPr/>
          </p:nvGrpSpPr>
          <p:grpSpPr>
            <a:xfrm>
              <a:off x="1" y="289936"/>
              <a:ext cx="361979" cy="738764"/>
              <a:chOff x="1" y="73240"/>
              <a:chExt cx="495274" cy="1010805"/>
            </a:xfrm>
          </p:grpSpPr>
          <p:sp>
            <p:nvSpPr>
              <p:cNvPr id="19" name="任意多边形: 形状 18"/>
              <p:cNvSpPr/>
              <p:nvPr/>
            </p:nvSpPr>
            <p:spPr>
              <a:xfrm rot="5400000">
                <a:off x="45461" y="27780"/>
                <a:ext cx="404353" cy="495274"/>
              </a:xfrm>
              <a:custGeom>
                <a:avLst/>
                <a:gdLst>
                  <a:gd name="connsiteX0" fmla="*/ 0 w 404353"/>
                  <a:gd name="connsiteY0" fmla="*/ 495274 h 495274"/>
                  <a:gd name="connsiteX1" fmla="*/ 7912 w 404353"/>
                  <a:gd name="connsiteY1" fmla="*/ 405713 h 495274"/>
                  <a:gd name="connsiteX2" fmla="*/ 404353 w 404353"/>
                  <a:gd name="connsiteY2" fmla="*/ 0 h 495274"/>
                  <a:gd name="connsiteX3" fmla="*/ 404353 w 404353"/>
                  <a:gd name="connsiteY3" fmla="*/ 495274 h 49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353" h="495274">
                    <a:moveTo>
                      <a:pt x="0" y="495274"/>
                    </a:moveTo>
                    <a:lnTo>
                      <a:pt x="7912" y="405713"/>
                    </a:lnTo>
                    <a:cubicBezTo>
                      <a:pt x="44302" y="202234"/>
                      <a:pt x="202478" y="40967"/>
                      <a:pt x="404353" y="0"/>
                    </a:cubicBezTo>
                    <a:lnTo>
                      <a:pt x="404353" y="495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</a:schemeClr>
                  </a:gs>
                  <a:gs pos="99810">
                    <a:schemeClr val="accent1"/>
                  </a:gs>
                </a:gsLst>
                <a:lin ang="2465962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 rot="5400000">
                <a:off x="45461" y="331006"/>
                <a:ext cx="404353" cy="495274"/>
              </a:xfrm>
              <a:custGeom>
                <a:avLst/>
                <a:gdLst>
                  <a:gd name="connsiteX0" fmla="*/ 0 w 404353"/>
                  <a:gd name="connsiteY0" fmla="*/ 495274 h 495274"/>
                  <a:gd name="connsiteX1" fmla="*/ 7912 w 404353"/>
                  <a:gd name="connsiteY1" fmla="*/ 405713 h 495274"/>
                  <a:gd name="connsiteX2" fmla="*/ 404353 w 404353"/>
                  <a:gd name="connsiteY2" fmla="*/ 0 h 495274"/>
                  <a:gd name="connsiteX3" fmla="*/ 404353 w 404353"/>
                  <a:gd name="connsiteY3" fmla="*/ 495274 h 49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353" h="495274">
                    <a:moveTo>
                      <a:pt x="0" y="495274"/>
                    </a:moveTo>
                    <a:lnTo>
                      <a:pt x="7912" y="405713"/>
                    </a:lnTo>
                    <a:cubicBezTo>
                      <a:pt x="44301" y="202234"/>
                      <a:pt x="202478" y="40967"/>
                      <a:pt x="404353" y="0"/>
                    </a:cubicBezTo>
                    <a:lnTo>
                      <a:pt x="404353" y="495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810">
                    <a:schemeClr val="accent4"/>
                  </a:gs>
                </a:gsLst>
                <a:lin ang="2045053" scaled="1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 rot="5400000">
                <a:off x="45461" y="634232"/>
                <a:ext cx="404353" cy="495274"/>
              </a:xfrm>
              <a:custGeom>
                <a:avLst/>
                <a:gdLst>
                  <a:gd name="connsiteX0" fmla="*/ 0 w 404353"/>
                  <a:gd name="connsiteY0" fmla="*/ 495274 h 495274"/>
                  <a:gd name="connsiteX1" fmla="*/ 7912 w 404353"/>
                  <a:gd name="connsiteY1" fmla="*/ 405713 h 495274"/>
                  <a:gd name="connsiteX2" fmla="*/ 404353 w 404353"/>
                  <a:gd name="connsiteY2" fmla="*/ 0 h 495274"/>
                  <a:gd name="connsiteX3" fmla="*/ 404353 w 404353"/>
                  <a:gd name="connsiteY3" fmla="*/ 495274 h 49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353" h="495274">
                    <a:moveTo>
                      <a:pt x="0" y="495274"/>
                    </a:moveTo>
                    <a:lnTo>
                      <a:pt x="7912" y="405713"/>
                    </a:lnTo>
                    <a:cubicBezTo>
                      <a:pt x="44302" y="202234"/>
                      <a:pt x="202478" y="40967"/>
                      <a:pt x="404353" y="0"/>
                    </a:cubicBezTo>
                    <a:lnTo>
                      <a:pt x="404353" y="495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810">
                    <a:schemeClr val="accent3"/>
                  </a:gs>
                </a:gsLst>
                <a:lin ang="2045053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1095466" y="5685696"/>
              <a:ext cx="1043717" cy="1043717"/>
              <a:chOff x="11095466" y="5685696"/>
              <a:chExt cx="1043717" cy="1043717"/>
            </a:xfrm>
          </p:grpSpPr>
          <p:sp>
            <p:nvSpPr>
              <p:cNvPr id="27" name="任意多边形: 形状 26"/>
              <p:cNvSpPr/>
              <p:nvPr/>
            </p:nvSpPr>
            <p:spPr>
              <a:xfrm>
                <a:off x="11095466" y="5857146"/>
                <a:ext cx="872267" cy="872267"/>
              </a:xfrm>
              <a:custGeom>
                <a:avLst/>
                <a:gdLst>
                  <a:gd name="connsiteX0" fmla="*/ 361093 w 722185"/>
                  <a:gd name="connsiteY0" fmla="*/ 0 h 722185"/>
                  <a:gd name="connsiteX1" fmla="*/ 361093 w 722185"/>
                  <a:gd name="connsiteY1" fmla="*/ 0 h 722185"/>
                  <a:gd name="connsiteX2" fmla="*/ 722186 w 722185"/>
                  <a:gd name="connsiteY2" fmla="*/ 361093 h 722185"/>
                  <a:gd name="connsiteX3" fmla="*/ 722186 w 722185"/>
                  <a:gd name="connsiteY3" fmla="*/ 361093 h 722185"/>
                  <a:gd name="connsiteX4" fmla="*/ 722186 w 722185"/>
                  <a:gd name="connsiteY4" fmla="*/ 361093 h 722185"/>
                  <a:gd name="connsiteX5" fmla="*/ 361093 w 722185"/>
                  <a:gd name="connsiteY5" fmla="*/ 722186 h 722185"/>
                  <a:gd name="connsiteX6" fmla="*/ 361093 w 722185"/>
                  <a:gd name="connsiteY6" fmla="*/ 722186 h 722185"/>
                  <a:gd name="connsiteX7" fmla="*/ 361093 w 722185"/>
                  <a:gd name="connsiteY7" fmla="*/ 722186 h 722185"/>
                  <a:gd name="connsiteX8" fmla="*/ 0 w 722185"/>
                  <a:gd name="connsiteY8" fmla="*/ 361093 h 722185"/>
                  <a:gd name="connsiteX9" fmla="*/ 0 w 722185"/>
                  <a:gd name="connsiteY9" fmla="*/ 361093 h 722185"/>
                  <a:gd name="connsiteX10" fmla="*/ 0 w 722185"/>
                  <a:gd name="connsiteY10" fmla="*/ 361093 h 722185"/>
                  <a:gd name="connsiteX11" fmla="*/ 361093 w 722185"/>
                  <a:gd name="connsiteY11" fmla="*/ 0 h 722185"/>
                  <a:gd name="connsiteX12" fmla="*/ 361093 w 722185"/>
                  <a:gd name="connsiteY12" fmla="*/ 0 h 722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2185" h="722185">
                    <a:moveTo>
                      <a:pt x="361093" y="0"/>
                    </a:moveTo>
                    <a:lnTo>
                      <a:pt x="361093" y="0"/>
                    </a:lnTo>
                    <a:cubicBezTo>
                      <a:pt x="402431" y="179546"/>
                      <a:pt x="542639" y="319754"/>
                      <a:pt x="722186" y="361093"/>
                    </a:cubicBezTo>
                    <a:lnTo>
                      <a:pt x="722186" y="361093"/>
                    </a:lnTo>
                    <a:lnTo>
                      <a:pt x="722186" y="361093"/>
                    </a:lnTo>
                    <a:cubicBezTo>
                      <a:pt x="542639" y="402431"/>
                      <a:pt x="402431" y="542639"/>
                      <a:pt x="361093" y="722186"/>
                    </a:cubicBezTo>
                    <a:lnTo>
                      <a:pt x="361093" y="722186"/>
                    </a:lnTo>
                    <a:lnTo>
                      <a:pt x="361093" y="722186"/>
                    </a:lnTo>
                    <a:cubicBezTo>
                      <a:pt x="319754" y="542639"/>
                      <a:pt x="179546" y="402431"/>
                      <a:pt x="0" y="361093"/>
                    </a:cubicBezTo>
                    <a:lnTo>
                      <a:pt x="0" y="361093"/>
                    </a:lnTo>
                    <a:lnTo>
                      <a:pt x="0" y="361093"/>
                    </a:lnTo>
                    <a:cubicBezTo>
                      <a:pt x="179546" y="319754"/>
                      <a:pt x="319754" y="179546"/>
                      <a:pt x="361093" y="0"/>
                    </a:cubicBezTo>
                    <a:lnTo>
                      <a:pt x="3610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3440347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796283" y="5685696"/>
                <a:ext cx="342900" cy="342900"/>
              </a:xfrm>
              <a:custGeom>
                <a:avLst/>
                <a:gdLst>
                  <a:gd name="connsiteX0" fmla="*/ 361093 w 722185"/>
                  <a:gd name="connsiteY0" fmla="*/ 0 h 722185"/>
                  <a:gd name="connsiteX1" fmla="*/ 361093 w 722185"/>
                  <a:gd name="connsiteY1" fmla="*/ 0 h 722185"/>
                  <a:gd name="connsiteX2" fmla="*/ 722186 w 722185"/>
                  <a:gd name="connsiteY2" fmla="*/ 361093 h 722185"/>
                  <a:gd name="connsiteX3" fmla="*/ 722186 w 722185"/>
                  <a:gd name="connsiteY3" fmla="*/ 361093 h 722185"/>
                  <a:gd name="connsiteX4" fmla="*/ 722186 w 722185"/>
                  <a:gd name="connsiteY4" fmla="*/ 361093 h 722185"/>
                  <a:gd name="connsiteX5" fmla="*/ 361093 w 722185"/>
                  <a:gd name="connsiteY5" fmla="*/ 722186 h 722185"/>
                  <a:gd name="connsiteX6" fmla="*/ 361093 w 722185"/>
                  <a:gd name="connsiteY6" fmla="*/ 722186 h 722185"/>
                  <a:gd name="connsiteX7" fmla="*/ 361093 w 722185"/>
                  <a:gd name="connsiteY7" fmla="*/ 722186 h 722185"/>
                  <a:gd name="connsiteX8" fmla="*/ 0 w 722185"/>
                  <a:gd name="connsiteY8" fmla="*/ 361093 h 722185"/>
                  <a:gd name="connsiteX9" fmla="*/ 0 w 722185"/>
                  <a:gd name="connsiteY9" fmla="*/ 361093 h 722185"/>
                  <a:gd name="connsiteX10" fmla="*/ 0 w 722185"/>
                  <a:gd name="connsiteY10" fmla="*/ 361093 h 722185"/>
                  <a:gd name="connsiteX11" fmla="*/ 361093 w 722185"/>
                  <a:gd name="connsiteY11" fmla="*/ 0 h 722185"/>
                  <a:gd name="connsiteX12" fmla="*/ 361093 w 722185"/>
                  <a:gd name="connsiteY12" fmla="*/ 0 h 722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2185" h="722185">
                    <a:moveTo>
                      <a:pt x="361093" y="0"/>
                    </a:moveTo>
                    <a:lnTo>
                      <a:pt x="361093" y="0"/>
                    </a:lnTo>
                    <a:cubicBezTo>
                      <a:pt x="402431" y="179546"/>
                      <a:pt x="542639" y="319754"/>
                      <a:pt x="722186" y="361093"/>
                    </a:cubicBezTo>
                    <a:lnTo>
                      <a:pt x="722186" y="361093"/>
                    </a:lnTo>
                    <a:lnTo>
                      <a:pt x="722186" y="361093"/>
                    </a:lnTo>
                    <a:cubicBezTo>
                      <a:pt x="542639" y="402431"/>
                      <a:pt x="402431" y="542639"/>
                      <a:pt x="361093" y="722186"/>
                    </a:cubicBezTo>
                    <a:lnTo>
                      <a:pt x="361093" y="722186"/>
                    </a:lnTo>
                    <a:lnTo>
                      <a:pt x="361093" y="722186"/>
                    </a:lnTo>
                    <a:cubicBezTo>
                      <a:pt x="319754" y="542639"/>
                      <a:pt x="179546" y="402431"/>
                      <a:pt x="0" y="361093"/>
                    </a:cubicBezTo>
                    <a:lnTo>
                      <a:pt x="0" y="361093"/>
                    </a:lnTo>
                    <a:lnTo>
                      <a:pt x="0" y="361093"/>
                    </a:lnTo>
                    <a:cubicBezTo>
                      <a:pt x="179546" y="319754"/>
                      <a:pt x="319754" y="179546"/>
                      <a:pt x="361093" y="0"/>
                    </a:cubicBezTo>
                    <a:lnTo>
                      <a:pt x="3610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3440347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6550-B216-4621-86B3-E6B16A198569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14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14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91109-7D3C-1895-1DD6-AB45CD9A7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35F715F6-3351-B347-C15A-F830C4182E08}"/>
              </a:ext>
            </a:extLst>
          </p:cNvPr>
          <p:cNvSpPr/>
          <p:nvPr/>
        </p:nvSpPr>
        <p:spPr>
          <a:xfrm>
            <a:off x="1429407" y="2099693"/>
            <a:ext cx="9333185" cy="156966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88000"/>
              </a:srgbClr>
            </a:outerShdw>
            <a:reflection endPos="650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spc="50" dirty="0">
                <a:ln w="9525" cmpd="sng">
                  <a:gradFill>
                    <a:gsLst>
                      <a:gs pos="51726">
                        <a:srgbClr val="D1B9FE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329">
                        <a:srgbClr val="E2D3FE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solidFill>
                  <a:srgbClr val="70AD47">
                    <a:tint val="1000"/>
                    <a:alpha val="59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新宋体" panose="02010609030101010101" pitchFamily="49" charset="-122"/>
              </a:rPr>
              <a:t>Fake or Real?</a:t>
            </a:r>
            <a:endParaRPr lang="zh-CN" altLang="en-US" sz="9600" b="1" spc="50" dirty="0">
              <a:ln w="9525" cmpd="sng">
                <a:gradFill>
                  <a:gsLst>
                    <a:gs pos="51726">
                      <a:srgbClr val="D1B9FE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329">
                      <a:srgbClr val="E2D3FE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</a:ln>
              <a:solidFill>
                <a:srgbClr val="70AD47">
                  <a:tint val="1000"/>
                  <a:alpha val="59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41" name="ADD2023_T1.2_T_00000280">
            <a:hlinkClick r:id="" action="ppaction://media"/>
            <a:extLst>
              <a:ext uri="{FF2B5EF4-FFF2-40B4-BE49-F238E27FC236}">
                <a16:creationId xmlns:a16="http://schemas.microsoft.com/office/drawing/2014/main" id="{7242C825-4488-0C63-5BBF-869E73966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49774" y="4850797"/>
            <a:ext cx="406400" cy="406400"/>
          </a:xfrm>
          <a:prstGeom prst="rect">
            <a:avLst/>
          </a:prstGeom>
        </p:spPr>
      </p:pic>
      <p:pic>
        <p:nvPicPr>
          <p:cNvPr id="39" name="ADD2023_T1.2_T_00000213">
            <a:hlinkClick r:id="" action="ppaction://media"/>
            <a:extLst>
              <a:ext uri="{FF2B5EF4-FFF2-40B4-BE49-F238E27FC236}">
                <a16:creationId xmlns:a16="http://schemas.microsoft.com/office/drawing/2014/main" id="{F786A1FB-EFC0-8511-99CA-932FD2FAE7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49774" y="3312794"/>
            <a:ext cx="406400" cy="406400"/>
          </a:xfrm>
          <a:prstGeom prst="rect">
            <a:avLst/>
          </a:prstGeom>
        </p:spPr>
      </p:pic>
      <p:pic>
        <p:nvPicPr>
          <p:cNvPr id="38" name="ADD2023_T1.2_T_00000094">
            <a:hlinkClick r:id="" action="ppaction://media"/>
            <a:extLst>
              <a:ext uri="{FF2B5EF4-FFF2-40B4-BE49-F238E27FC236}">
                <a16:creationId xmlns:a16="http://schemas.microsoft.com/office/drawing/2014/main" id="{579820DE-E15F-8DA5-F6E4-AC14DEDD4C1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10527" y="1747361"/>
            <a:ext cx="406400" cy="406400"/>
          </a:xfrm>
          <a:prstGeom prst="rect">
            <a:avLst/>
          </a:prstGeom>
        </p:spPr>
      </p:pic>
      <p:pic>
        <p:nvPicPr>
          <p:cNvPr id="18" name="ADD2023_T1.2_T_00000044">
            <a:hlinkClick r:id="" action="ppaction://media"/>
            <a:extLst>
              <a:ext uri="{FF2B5EF4-FFF2-40B4-BE49-F238E27FC236}">
                <a16:creationId xmlns:a16="http://schemas.microsoft.com/office/drawing/2014/main" id="{EAC4CB6B-E289-2E4B-9390-94E7FD616A1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33120" y="4906818"/>
            <a:ext cx="406400" cy="406400"/>
          </a:xfrm>
          <a:prstGeom prst="rect">
            <a:avLst/>
          </a:prstGeom>
        </p:spPr>
      </p:pic>
      <p:pic>
        <p:nvPicPr>
          <p:cNvPr id="15" name="ADD2023_T1.2_T_00000039">
            <a:hlinkClick r:id="" action="ppaction://media"/>
            <a:extLst>
              <a:ext uri="{FF2B5EF4-FFF2-40B4-BE49-F238E27FC236}">
                <a16:creationId xmlns:a16="http://schemas.microsoft.com/office/drawing/2014/main" id="{472F8600-194D-9F43-5A42-7B29F53976A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11797" y="3438236"/>
            <a:ext cx="406400" cy="406400"/>
          </a:xfrm>
          <a:prstGeom prst="rect">
            <a:avLst/>
          </a:prstGeom>
        </p:spPr>
      </p:pic>
      <p:pic>
        <p:nvPicPr>
          <p:cNvPr id="13" name="ADD2023_T1.2_T_00000033">
            <a:hlinkClick r:id="" action="ppaction://media"/>
            <a:extLst>
              <a:ext uri="{FF2B5EF4-FFF2-40B4-BE49-F238E27FC236}">
                <a16:creationId xmlns:a16="http://schemas.microsoft.com/office/drawing/2014/main" id="{CB42ED42-1527-B7F8-080F-DA93FE6AA2A8}"/>
              </a:ext>
            </a:extLst>
          </p:cNvPr>
          <p:cNvPicPr>
            <a:picLocks noGrp="1" noChangeAspect="1"/>
          </p:cNvPicPr>
          <p:nvPr>
            <p:ph idx="1"/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47436" y="1808018"/>
            <a:ext cx="420256" cy="478024"/>
          </a:xfr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204D7261-7DA8-5026-FC4A-D17BEF51F9B7}"/>
              </a:ext>
            </a:extLst>
          </p:cNvPr>
          <p:cNvSpPr/>
          <p:nvPr/>
        </p:nvSpPr>
        <p:spPr>
          <a:xfrm>
            <a:off x="2385819" y="3193232"/>
            <a:ext cx="678888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76AE818-865C-C021-AC42-1EEE5664EA0E}"/>
              </a:ext>
            </a:extLst>
          </p:cNvPr>
          <p:cNvSpPr/>
          <p:nvPr/>
        </p:nvSpPr>
        <p:spPr>
          <a:xfrm>
            <a:off x="2406884" y="4740059"/>
            <a:ext cx="678888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36113F8-1D91-3BD9-26B1-8D18E3E733AA}"/>
              </a:ext>
            </a:extLst>
          </p:cNvPr>
          <p:cNvSpPr/>
          <p:nvPr/>
        </p:nvSpPr>
        <p:spPr>
          <a:xfrm>
            <a:off x="2347436" y="1676357"/>
            <a:ext cx="662147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ED58323-F5A9-51B7-DC5F-6EE65EC5CC0E}"/>
              </a:ext>
            </a:extLst>
          </p:cNvPr>
          <p:cNvSpPr/>
          <p:nvPr/>
        </p:nvSpPr>
        <p:spPr>
          <a:xfrm>
            <a:off x="3241620" y="881232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FEED74A-105C-0E09-4104-4B16749E3244}"/>
              </a:ext>
            </a:extLst>
          </p:cNvPr>
          <p:cNvSpPr/>
          <p:nvPr/>
        </p:nvSpPr>
        <p:spPr>
          <a:xfrm>
            <a:off x="3240178" y="2494009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806108D-B211-0E94-8F90-BA604023C86E}"/>
              </a:ext>
            </a:extLst>
          </p:cNvPr>
          <p:cNvSpPr/>
          <p:nvPr/>
        </p:nvSpPr>
        <p:spPr>
          <a:xfrm>
            <a:off x="3240178" y="4106786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A69768C5-601F-923D-1AF0-DDA8ED7B61CF}"/>
              </a:ext>
            </a:extLst>
          </p:cNvPr>
          <p:cNvSpPr/>
          <p:nvPr/>
        </p:nvSpPr>
        <p:spPr>
          <a:xfrm>
            <a:off x="6928709" y="3097477"/>
            <a:ext cx="678888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5DEF60B9-7611-2DEB-1F8E-81B1C5FDE96C}"/>
              </a:ext>
            </a:extLst>
          </p:cNvPr>
          <p:cNvSpPr/>
          <p:nvPr/>
        </p:nvSpPr>
        <p:spPr>
          <a:xfrm>
            <a:off x="6928709" y="4684038"/>
            <a:ext cx="678888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70F9358-70F8-61CD-98C2-6CE9CC6A0156}"/>
              </a:ext>
            </a:extLst>
          </p:cNvPr>
          <p:cNvSpPr/>
          <p:nvPr/>
        </p:nvSpPr>
        <p:spPr>
          <a:xfrm>
            <a:off x="6890326" y="1580602"/>
            <a:ext cx="662147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5FC56BBF-D161-E7E2-3F50-AC0723B5B271}"/>
              </a:ext>
            </a:extLst>
          </p:cNvPr>
          <p:cNvSpPr/>
          <p:nvPr/>
        </p:nvSpPr>
        <p:spPr>
          <a:xfrm>
            <a:off x="7784510" y="785477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9C71D1D0-FAAB-308A-E040-7F184BBE5248}"/>
              </a:ext>
            </a:extLst>
          </p:cNvPr>
          <p:cNvSpPr/>
          <p:nvPr/>
        </p:nvSpPr>
        <p:spPr>
          <a:xfrm>
            <a:off x="7783068" y="2398254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11FFBB94-4723-89A6-DA9A-7656C5D8F7E1}"/>
              </a:ext>
            </a:extLst>
          </p:cNvPr>
          <p:cNvSpPr/>
          <p:nvPr/>
        </p:nvSpPr>
        <p:spPr>
          <a:xfrm>
            <a:off x="7783068" y="4011031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灯片编号占位符 36">
            <a:extLst>
              <a:ext uri="{FF2B5EF4-FFF2-40B4-BE49-F238E27FC236}">
                <a16:creationId xmlns:a16="http://schemas.microsoft.com/office/drawing/2014/main" id="{F99D8D7E-F188-8105-02A1-8817349C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4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8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69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35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919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2AA7E-2CA5-E199-35F2-E3A8E47D8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9B90E-F234-2D99-051A-957AFCB0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697CB5-EFBE-3EBB-C3B0-2A129C33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FFT</a:t>
            </a:r>
            <a:r>
              <a:rPr lang="zh-CN" altLang="en-US" dirty="0"/>
              <a:t>（快速傅里叶变换）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由于信号在时域上的变换通常很难看出信号的特性，所以通常将它转换为频域上的能量分布来观察，不同的能量分布，就能代表不同语音的特性。所以在乘上汉明窗后，每帧还必须再经过快速傅里叶变换以得到在频谱上的能量分布。对分帧加窗后的各帧信号进行快速傅里叶变换得到各帧的频谱。</a:t>
            </a:r>
            <a:endParaRPr lang="en-US" altLang="zh-CN" dirty="0"/>
          </a:p>
          <a:p>
            <a:r>
              <a:rPr lang="en-US" altLang="zh-CN" dirty="0"/>
              <a:t>Mel</a:t>
            </a:r>
            <a:r>
              <a:rPr lang="zh-CN" altLang="en-US" dirty="0"/>
              <a:t>滤波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将能量谱通过一组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Mel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尺度的三角形滤波器组，定义一个有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个滤波器的滤波器组（滤波器的个数和临界带的个数相近），采用的滤波器为三角滤波器，中心频率为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f(m) 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。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通常取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22-26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。各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f(m)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之间的间隔随着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值的减小而缩小，随着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值的增大而增宽，如图所示：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73AD2-F3D5-BF9C-C6F1-67690822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10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5DB0DF8-4D27-54A1-3C7B-6F02E648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2" y="4443002"/>
            <a:ext cx="5353050" cy="18692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7D1B0F-988F-B761-F7F2-6465BBC7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4443002"/>
            <a:ext cx="5984369" cy="16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7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3C20-53B3-20D0-4174-71EE2E22C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5FD24-7584-99D6-09D6-67364E9D9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70010-3A58-F727-08C1-4F8289F7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Mel</a:t>
            </a:r>
            <a:r>
              <a:rPr lang="zh-CN" altLang="en-US" dirty="0"/>
              <a:t>滤波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Mel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就是单词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Melody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（调、旋律）的简称，根据人耳的听觉感知刻画频率。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D9547A-3BF0-147A-4128-26488E92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11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21C0D-0BE6-BDC7-8346-AF92D7119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86" y="2982787"/>
            <a:ext cx="3943900" cy="23148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F5A722-0805-86DE-5990-FA3BF6342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28" y="2398644"/>
            <a:ext cx="6103245" cy="2899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976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29363-08E3-762A-B324-FEE9A637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6FA61-1BAD-D61C-D0C7-CAD7AE3D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CCC80F-706F-70F7-D83F-062EB8696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当频率较小，</a:t>
            </a:r>
            <a:r>
              <a:rPr lang="en-US" altLang="zh-CN" b="0" i="0" dirty="0" err="1">
                <a:solidFill>
                  <a:srgbClr val="F0F6FC"/>
                </a:solidFill>
                <a:effectLst/>
                <a:latin typeface="-apple-system"/>
              </a:rPr>
              <a:t>mel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随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Hz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上升很快 当频率较大，</a:t>
            </a:r>
            <a:r>
              <a:rPr lang="en-US" altLang="zh-CN" b="0" i="0" dirty="0" err="1">
                <a:solidFill>
                  <a:srgbClr val="F0F6FC"/>
                </a:solidFill>
                <a:effectLst/>
                <a:latin typeface="-apple-system"/>
              </a:rPr>
              <a:t>mel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上升缓慢。</a:t>
            </a: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一般用三角滤波来设计</a:t>
            </a:r>
            <a:r>
              <a:rPr lang="en-US" altLang="zh-CN" b="0" i="0" dirty="0" err="1">
                <a:solidFill>
                  <a:srgbClr val="F0F6FC"/>
                </a:solidFill>
                <a:effectLst/>
                <a:latin typeface="-apple-system"/>
              </a:rPr>
              <a:t>mel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滤波器，三角是最常用的</a:t>
            </a: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如下图所示，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40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个三角滤波器组成滤波器组，低频处滤波器密集，门限值大，高频处滤波器稀疏，门限值低。恰好对应了频率越高人耳越迟钝这一客观规律。该滤波器形式叫做等面积梅尔滤波器（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Mel-filter bank with same bank area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），在人声领域（语音识别，说话人辨认）等领域应用广泛。但是如果用到非人声领域，常用的就是等高梅尔滤波器组（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Mel-filter bank with same bank height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）。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6700E8-3295-33ED-571E-0CC85511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12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FF09CA-F10C-DAE7-D347-AC811F27F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92" y="3429000"/>
            <a:ext cx="4479763" cy="25474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2C7319-5394-998D-6656-40DCDFED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16" y="3552438"/>
            <a:ext cx="5214729" cy="23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7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65881" y="193066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DD545FB-B97E-4A6F-A1B5-4C47134F5EFD}"/>
              </a:ext>
            </a:extLst>
          </p:cNvPr>
          <p:cNvCxnSpPr>
            <a:cxnSpLocks/>
          </p:cNvCxnSpPr>
          <p:nvPr/>
        </p:nvCxnSpPr>
        <p:spPr>
          <a:xfrm>
            <a:off x="2265881" y="2930525"/>
            <a:ext cx="499851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9040BB-A062-0AD2-5ADE-8FCB6817A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A59867A-6D9A-F511-C9C4-50838D41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13" y="2636129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模型</a:t>
            </a:r>
            <a:r>
              <a:rPr lang="en-US" altLang="zh-CN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&amp;</a:t>
            </a:r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算法</a:t>
            </a: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0C2999ED-DB34-ADC0-3304-AE62A38E14FA}"/>
              </a:ext>
            </a:extLst>
          </p:cNvPr>
          <p:cNvSpPr txBox="1">
            <a:spLocks/>
          </p:cNvSpPr>
          <p:nvPr/>
        </p:nvSpPr>
        <p:spPr>
          <a:xfrm>
            <a:off x="3852513" y="2686050"/>
            <a:ext cx="541918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74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6ACF-B292-8E2A-DBA8-73013EF2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404EF-6563-0FD0-73D8-B40F6EC7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算法框架</a:t>
            </a:r>
          </a:p>
        </p:txBody>
      </p:sp>
      <p:pic>
        <p:nvPicPr>
          <p:cNvPr id="6" name="内容占位符 5" descr="语音">
            <a:extLst>
              <a:ext uri="{FF2B5EF4-FFF2-40B4-BE49-F238E27FC236}">
                <a16:creationId xmlns:a16="http://schemas.microsoft.com/office/drawing/2014/main" id="{FA4B4152-C040-D90D-432B-FA4F88051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429" y="2797832"/>
            <a:ext cx="1262336" cy="1262336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D82B64-F7B8-98EA-387A-F7963D9F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14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8BE9FE-E8DB-C38F-DCA9-86EA96269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512" y="2519615"/>
            <a:ext cx="2131233" cy="1818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B00F6F8-BD11-7648-0E74-58B9DFD30B85}"/>
              </a:ext>
            </a:extLst>
          </p:cNvPr>
          <p:cNvSpPr/>
          <p:nvPr/>
        </p:nvSpPr>
        <p:spPr>
          <a:xfrm>
            <a:off x="9282594" y="4086582"/>
            <a:ext cx="924954" cy="900112"/>
          </a:xfrm>
          <a:custGeom>
            <a:avLst/>
            <a:gdLst>
              <a:gd name="connsiteX0" fmla="*/ 181566 w 533698"/>
              <a:gd name="connsiteY0" fmla="*/ 447061 h 531028"/>
              <a:gd name="connsiteX1" fmla="*/ 181566 w 533698"/>
              <a:gd name="connsiteY1" fmla="*/ 452298 h 531028"/>
              <a:gd name="connsiteX2" fmla="*/ 350751 w 533698"/>
              <a:gd name="connsiteY2" fmla="*/ 452298 h 531028"/>
              <a:gd name="connsiteX3" fmla="*/ 353370 w 533698"/>
              <a:gd name="connsiteY3" fmla="*/ 449680 h 531028"/>
              <a:gd name="connsiteX4" fmla="*/ 350751 w 533698"/>
              <a:gd name="connsiteY4" fmla="*/ 447061 h 531028"/>
              <a:gd name="connsiteX5" fmla="*/ 181566 w 533698"/>
              <a:gd name="connsiteY5" fmla="*/ 439156 h 531028"/>
              <a:gd name="connsiteX6" fmla="*/ 350751 w 533698"/>
              <a:gd name="connsiteY6" fmla="*/ 439156 h 531028"/>
              <a:gd name="connsiteX7" fmla="*/ 361465 w 533698"/>
              <a:gd name="connsiteY7" fmla="*/ 449680 h 531028"/>
              <a:gd name="connsiteX8" fmla="*/ 350751 w 533698"/>
              <a:gd name="connsiteY8" fmla="*/ 460155 h 531028"/>
              <a:gd name="connsiteX9" fmla="*/ 181566 w 533698"/>
              <a:gd name="connsiteY9" fmla="*/ 460155 h 531028"/>
              <a:gd name="connsiteX10" fmla="*/ 171328 w 533698"/>
              <a:gd name="connsiteY10" fmla="*/ 449680 h 531028"/>
              <a:gd name="connsiteX11" fmla="*/ 181566 w 533698"/>
              <a:gd name="connsiteY11" fmla="*/ 439156 h 531028"/>
              <a:gd name="connsiteX12" fmla="*/ 370560 w 533698"/>
              <a:gd name="connsiteY12" fmla="*/ 304733 h 531028"/>
              <a:gd name="connsiteX13" fmla="*/ 354846 w 533698"/>
              <a:gd name="connsiteY13" fmla="*/ 320494 h 531028"/>
              <a:gd name="connsiteX14" fmla="*/ 354846 w 533698"/>
              <a:gd name="connsiteY14" fmla="*/ 340160 h 531028"/>
              <a:gd name="connsiteX15" fmla="*/ 370560 w 533698"/>
              <a:gd name="connsiteY15" fmla="*/ 355874 h 531028"/>
              <a:gd name="connsiteX16" fmla="*/ 386322 w 533698"/>
              <a:gd name="connsiteY16" fmla="*/ 340160 h 531028"/>
              <a:gd name="connsiteX17" fmla="*/ 386322 w 533698"/>
              <a:gd name="connsiteY17" fmla="*/ 320494 h 531028"/>
              <a:gd name="connsiteX18" fmla="*/ 370560 w 533698"/>
              <a:gd name="connsiteY18" fmla="*/ 304733 h 531028"/>
              <a:gd name="connsiteX19" fmla="*/ 161757 w 533698"/>
              <a:gd name="connsiteY19" fmla="*/ 304733 h 531028"/>
              <a:gd name="connsiteX20" fmla="*/ 145996 w 533698"/>
              <a:gd name="connsiteY20" fmla="*/ 320494 h 531028"/>
              <a:gd name="connsiteX21" fmla="*/ 145996 w 533698"/>
              <a:gd name="connsiteY21" fmla="*/ 340160 h 531028"/>
              <a:gd name="connsiteX22" fmla="*/ 161709 w 533698"/>
              <a:gd name="connsiteY22" fmla="*/ 355874 h 531028"/>
              <a:gd name="connsiteX23" fmla="*/ 177471 w 533698"/>
              <a:gd name="connsiteY23" fmla="*/ 340160 h 531028"/>
              <a:gd name="connsiteX24" fmla="*/ 177471 w 533698"/>
              <a:gd name="connsiteY24" fmla="*/ 320494 h 531028"/>
              <a:gd name="connsiteX25" fmla="*/ 161757 w 533698"/>
              <a:gd name="connsiteY25" fmla="*/ 304733 h 531028"/>
              <a:gd name="connsiteX26" fmla="*/ 370560 w 533698"/>
              <a:gd name="connsiteY26" fmla="*/ 296876 h 531028"/>
              <a:gd name="connsiteX27" fmla="*/ 394178 w 533698"/>
              <a:gd name="connsiteY27" fmla="*/ 320494 h 531028"/>
              <a:gd name="connsiteX28" fmla="*/ 394178 w 533698"/>
              <a:gd name="connsiteY28" fmla="*/ 340160 h 531028"/>
              <a:gd name="connsiteX29" fmla="*/ 370560 w 533698"/>
              <a:gd name="connsiteY29" fmla="*/ 363778 h 531028"/>
              <a:gd name="connsiteX30" fmla="*/ 346989 w 533698"/>
              <a:gd name="connsiteY30" fmla="*/ 340160 h 531028"/>
              <a:gd name="connsiteX31" fmla="*/ 346989 w 533698"/>
              <a:gd name="connsiteY31" fmla="*/ 320494 h 531028"/>
              <a:gd name="connsiteX32" fmla="*/ 370560 w 533698"/>
              <a:gd name="connsiteY32" fmla="*/ 296876 h 531028"/>
              <a:gd name="connsiteX33" fmla="*/ 161757 w 533698"/>
              <a:gd name="connsiteY33" fmla="*/ 296876 h 531028"/>
              <a:gd name="connsiteX34" fmla="*/ 185328 w 533698"/>
              <a:gd name="connsiteY34" fmla="*/ 320494 h 531028"/>
              <a:gd name="connsiteX35" fmla="*/ 185328 w 533698"/>
              <a:gd name="connsiteY35" fmla="*/ 340160 h 531028"/>
              <a:gd name="connsiteX36" fmla="*/ 161757 w 533698"/>
              <a:gd name="connsiteY36" fmla="*/ 363778 h 531028"/>
              <a:gd name="connsiteX37" fmla="*/ 138139 w 533698"/>
              <a:gd name="connsiteY37" fmla="*/ 340160 h 531028"/>
              <a:gd name="connsiteX38" fmla="*/ 138139 w 533698"/>
              <a:gd name="connsiteY38" fmla="*/ 320494 h 531028"/>
              <a:gd name="connsiteX39" fmla="*/ 161757 w 533698"/>
              <a:gd name="connsiteY39" fmla="*/ 296876 h 531028"/>
              <a:gd name="connsiteX40" fmla="*/ 28570 w 533698"/>
              <a:gd name="connsiteY40" fmla="*/ 281971 h 531028"/>
              <a:gd name="connsiteX41" fmla="*/ 28618 w 533698"/>
              <a:gd name="connsiteY41" fmla="*/ 282019 h 531028"/>
              <a:gd name="connsiteX42" fmla="*/ 28618 w 533698"/>
              <a:gd name="connsiteY42" fmla="*/ 403919 h 531028"/>
              <a:gd name="connsiteX43" fmla="*/ 28570 w 533698"/>
              <a:gd name="connsiteY43" fmla="*/ 403968 h 531028"/>
              <a:gd name="connsiteX44" fmla="*/ 36476 w 533698"/>
              <a:gd name="connsiteY44" fmla="*/ 281911 h 531028"/>
              <a:gd name="connsiteX45" fmla="*/ 36523 w 533698"/>
              <a:gd name="connsiteY45" fmla="*/ 282019 h 531028"/>
              <a:gd name="connsiteX46" fmla="*/ 36523 w 533698"/>
              <a:gd name="connsiteY46" fmla="*/ 403919 h 531028"/>
              <a:gd name="connsiteX47" fmla="*/ 36476 w 533698"/>
              <a:gd name="connsiteY47" fmla="*/ 404032 h 531028"/>
              <a:gd name="connsiteX48" fmla="*/ 119372 w 533698"/>
              <a:gd name="connsiteY48" fmla="*/ 275965 h 531028"/>
              <a:gd name="connsiteX49" fmla="*/ 83944 w 533698"/>
              <a:gd name="connsiteY49" fmla="*/ 311397 h 531028"/>
              <a:gd name="connsiteX50" fmla="*/ 83944 w 533698"/>
              <a:gd name="connsiteY50" fmla="*/ 349401 h 531028"/>
              <a:gd name="connsiteX51" fmla="*/ 119372 w 533698"/>
              <a:gd name="connsiteY51" fmla="*/ 384833 h 531028"/>
              <a:gd name="connsiteX52" fmla="*/ 412938 w 533698"/>
              <a:gd name="connsiteY52" fmla="*/ 384833 h 531028"/>
              <a:gd name="connsiteX53" fmla="*/ 448366 w 533698"/>
              <a:gd name="connsiteY53" fmla="*/ 349401 h 531028"/>
              <a:gd name="connsiteX54" fmla="*/ 448366 w 533698"/>
              <a:gd name="connsiteY54" fmla="*/ 311349 h 531028"/>
              <a:gd name="connsiteX55" fmla="*/ 412938 w 533698"/>
              <a:gd name="connsiteY55" fmla="*/ 275965 h 531028"/>
              <a:gd name="connsiteX56" fmla="*/ 515460 w 533698"/>
              <a:gd name="connsiteY56" fmla="*/ 271639 h 531028"/>
              <a:gd name="connsiteX57" fmla="*/ 505080 w 533698"/>
              <a:gd name="connsiteY57" fmla="*/ 282019 h 531028"/>
              <a:gd name="connsiteX58" fmla="*/ 505080 w 533698"/>
              <a:gd name="connsiteY58" fmla="*/ 403919 h 531028"/>
              <a:gd name="connsiteX59" fmla="*/ 515460 w 533698"/>
              <a:gd name="connsiteY59" fmla="*/ 414252 h 531028"/>
              <a:gd name="connsiteX60" fmla="*/ 525841 w 533698"/>
              <a:gd name="connsiteY60" fmla="*/ 403919 h 531028"/>
              <a:gd name="connsiteX61" fmla="*/ 525841 w 533698"/>
              <a:gd name="connsiteY61" fmla="*/ 282019 h 531028"/>
              <a:gd name="connsiteX62" fmla="*/ 515460 w 533698"/>
              <a:gd name="connsiteY62" fmla="*/ 271639 h 531028"/>
              <a:gd name="connsiteX63" fmla="*/ 119372 w 533698"/>
              <a:gd name="connsiteY63" fmla="*/ 268059 h 531028"/>
              <a:gd name="connsiteX64" fmla="*/ 412938 w 533698"/>
              <a:gd name="connsiteY64" fmla="*/ 268059 h 531028"/>
              <a:gd name="connsiteX65" fmla="*/ 456223 w 533698"/>
              <a:gd name="connsiteY65" fmla="*/ 311349 h 531028"/>
              <a:gd name="connsiteX66" fmla="*/ 456223 w 533698"/>
              <a:gd name="connsiteY66" fmla="*/ 349401 h 531028"/>
              <a:gd name="connsiteX67" fmla="*/ 412938 w 533698"/>
              <a:gd name="connsiteY67" fmla="*/ 392643 h 531028"/>
              <a:gd name="connsiteX68" fmla="*/ 119372 w 533698"/>
              <a:gd name="connsiteY68" fmla="*/ 392643 h 531028"/>
              <a:gd name="connsiteX69" fmla="*/ 76087 w 533698"/>
              <a:gd name="connsiteY69" fmla="*/ 349353 h 531028"/>
              <a:gd name="connsiteX70" fmla="*/ 76087 w 533698"/>
              <a:gd name="connsiteY70" fmla="*/ 311349 h 531028"/>
              <a:gd name="connsiteX71" fmla="*/ 119372 w 533698"/>
              <a:gd name="connsiteY71" fmla="*/ 268059 h 531028"/>
              <a:gd name="connsiteX72" fmla="*/ 18238 w 533698"/>
              <a:gd name="connsiteY72" fmla="*/ 264115 h 531028"/>
              <a:gd name="connsiteX73" fmla="*/ 28570 w 533698"/>
              <a:gd name="connsiteY73" fmla="*/ 268328 h 531028"/>
              <a:gd name="connsiteX74" fmla="*/ 28570 w 533698"/>
              <a:gd name="connsiteY74" fmla="*/ 281971 h 531028"/>
              <a:gd name="connsiteX75" fmla="*/ 18285 w 533698"/>
              <a:gd name="connsiteY75" fmla="*/ 271639 h 531028"/>
              <a:gd name="connsiteX76" fmla="*/ 7905 w 533698"/>
              <a:gd name="connsiteY76" fmla="*/ 282019 h 531028"/>
              <a:gd name="connsiteX77" fmla="*/ 7905 w 533698"/>
              <a:gd name="connsiteY77" fmla="*/ 403919 h 531028"/>
              <a:gd name="connsiteX78" fmla="*/ 18238 w 533698"/>
              <a:gd name="connsiteY78" fmla="*/ 414538 h 531028"/>
              <a:gd name="connsiteX79" fmla="*/ 28570 w 533698"/>
              <a:gd name="connsiteY79" fmla="*/ 403968 h 531028"/>
              <a:gd name="connsiteX80" fmla="*/ 28570 w 533698"/>
              <a:gd name="connsiteY80" fmla="*/ 417851 h 531028"/>
              <a:gd name="connsiteX81" fmla="*/ 18285 w 533698"/>
              <a:gd name="connsiteY81" fmla="*/ 422109 h 531028"/>
              <a:gd name="connsiteX82" fmla="*/ 0 w 533698"/>
              <a:gd name="connsiteY82" fmla="*/ 403919 h 531028"/>
              <a:gd name="connsiteX83" fmla="*/ 0 w 533698"/>
              <a:gd name="connsiteY83" fmla="*/ 282019 h 531028"/>
              <a:gd name="connsiteX84" fmla="*/ 18238 w 533698"/>
              <a:gd name="connsiteY84" fmla="*/ 264115 h 531028"/>
              <a:gd name="connsiteX85" fmla="*/ 515460 w 533698"/>
              <a:gd name="connsiteY85" fmla="*/ 263782 h 531028"/>
              <a:gd name="connsiteX86" fmla="*/ 533698 w 533698"/>
              <a:gd name="connsiteY86" fmla="*/ 282019 h 531028"/>
              <a:gd name="connsiteX87" fmla="*/ 533698 w 533698"/>
              <a:gd name="connsiteY87" fmla="*/ 403919 h 531028"/>
              <a:gd name="connsiteX88" fmla="*/ 515460 w 533698"/>
              <a:gd name="connsiteY88" fmla="*/ 422109 h 531028"/>
              <a:gd name="connsiteX89" fmla="*/ 503740 w 533698"/>
              <a:gd name="connsiteY89" fmla="*/ 417271 h 531028"/>
              <a:gd name="connsiteX90" fmla="*/ 503740 w 533698"/>
              <a:gd name="connsiteY90" fmla="*/ 268626 h 531028"/>
              <a:gd name="connsiteX91" fmla="*/ 71863 w 533698"/>
              <a:gd name="connsiteY91" fmla="*/ 144940 h 531028"/>
              <a:gd name="connsiteX92" fmla="*/ 250580 w 533698"/>
              <a:gd name="connsiteY92" fmla="*/ 144940 h 531028"/>
              <a:gd name="connsiteX93" fmla="*/ 250580 w 533698"/>
              <a:gd name="connsiteY93" fmla="*/ 152777 h 531028"/>
              <a:gd name="connsiteX94" fmla="*/ 281729 w 533698"/>
              <a:gd name="connsiteY94" fmla="*/ 152777 h 531028"/>
              <a:gd name="connsiteX95" fmla="*/ 281729 w 533698"/>
              <a:gd name="connsiteY95" fmla="*/ 144940 h 531028"/>
              <a:gd name="connsiteX96" fmla="*/ 460447 w 533698"/>
              <a:gd name="connsiteY96" fmla="*/ 144940 h 531028"/>
              <a:gd name="connsiteX97" fmla="*/ 503740 w 533698"/>
              <a:gd name="connsiteY97" fmla="*/ 188230 h 531028"/>
              <a:gd name="connsiteX98" fmla="*/ 503740 w 533698"/>
              <a:gd name="connsiteY98" fmla="*/ 268626 h 531028"/>
              <a:gd name="connsiteX99" fmla="*/ 502556 w 533698"/>
              <a:gd name="connsiteY99" fmla="*/ 269115 h 531028"/>
              <a:gd name="connsiteX100" fmla="*/ 497223 w 533698"/>
              <a:gd name="connsiteY100" fmla="*/ 282019 h 531028"/>
              <a:gd name="connsiteX101" fmla="*/ 497223 w 533698"/>
              <a:gd name="connsiteY101" fmla="*/ 403919 h 531028"/>
              <a:gd name="connsiteX102" fmla="*/ 502556 w 533698"/>
              <a:gd name="connsiteY102" fmla="*/ 416782 h 531028"/>
              <a:gd name="connsiteX103" fmla="*/ 503740 w 533698"/>
              <a:gd name="connsiteY103" fmla="*/ 417271 h 531028"/>
              <a:gd name="connsiteX104" fmla="*/ 503740 w 533698"/>
              <a:gd name="connsiteY104" fmla="*/ 487738 h 531028"/>
              <a:gd name="connsiteX105" fmla="*/ 460447 w 533698"/>
              <a:gd name="connsiteY105" fmla="*/ 531028 h 531028"/>
              <a:gd name="connsiteX106" fmla="*/ 71863 w 533698"/>
              <a:gd name="connsiteY106" fmla="*/ 531028 h 531028"/>
              <a:gd name="connsiteX107" fmla="*/ 28570 w 533698"/>
              <a:gd name="connsiteY107" fmla="*/ 487738 h 531028"/>
              <a:gd name="connsiteX108" fmla="*/ 28570 w 533698"/>
              <a:gd name="connsiteY108" fmla="*/ 417851 h 531028"/>
              <a:gd name="connsiteX109" fmla="*/ 31154 w 533698"/>
              <a:gd name="connsiteY109" fmla="*/ 416782 h 531028"/>
              <a:gd name="connsiteX110" fmla="*/ 36476 w 533698"/>
              <a:gd name="connsiteY110" fmla="*/ 404032 h 531028"/>
              <a:gd name="connsiteX111" fmla="*/ 36476 w 533698"/>
              <a:gd name="connsiteY111" fmla="*/ 487738 h 531028"/>
              <a:gd name="connsiteX112" fmla="*/ 71863 w 533698"/>
              <a:gd name="connsiteY112" fmla="*/ 523170 h 531028"/>
              <a:gd name="connsiteX113" fmla="*/ 460447 w 533698"/>
              <a:gd name="connsiteY113" fmla="*/ 523170 h 531028"/>
              <a:gd name="connsiteX114" fmla="*/ 495834 w 533698"/>
              <a:gd name="connsiteY114" fmla="*/ 487738 h 531028"/>
              <a:gd name="connsiteX115" fmla="*/ 495834 w 533698"/>
              <a:gd name="connsiteY115" fmla="*/ 188230 h 531028"/>
              <a:gd name="connsiteX116" fmla="*/ 460447 w 533698"/>
              <a:gd name="connsiteY116" fmla="*/ 152798 h 531028"/>
              <a:gd name="connsiteX117" fmla="*/ 71863 w 533698"/>
              <a:gd name="connsiteY117" fmla="*/ 152798 h 531028"/>
              <a:gd name="connsiteX118" fmla="*/ 36476 w 533698"/>
              <a:gd name="connsiteY118" fmla="*/ 188230 h 531028"/>
              <a:gd name="connsiteX119" fmla="*/ 36476 w 533698"/>
              <a:gd name="connsiteY119" fmla="*/ 281911 h 531028"/>
              <a:gd name="connsiteX120" fmla="*/ 31041 w 533698"/>
              <a:gd name="connsiteY120" fmla="*/ 269335 h 531028"/>
              <a:gd name="connsiteX121" fmla="*/ 28570 w 533698"/>
              <a:gd name="connsiteY121" fmla="*/ 268328 h 531028"/>
              <a:gd name="connsiteX122" fmla="*/ 28570 w 533698"/>
              <a:gd name="connsiteY122" fmla="*/ 188230 h 531028"/>
              <a:gd name="connsiteX123" fmla="*/ 71863 w 533698"/>
              <a:gd name="connsiteY123" fmla="*/ 144940 h 531028"/>
              <a:gd name="connsiteX124" fmla="*/ 266124 w 533698"/>
              <a:gd name="connsiteY124" fmla="*/ 105422 h 531028"/>
              <a:gd name="connsiteX125" fmla="*/ 266141 w 533698"/>
              <a:gd name="connsiteY125" fmla="*/ 105422 h 531028"/>
              <a:gd name="connsiteX126" fmla="*/ 266131 w 533698"/>
              <a:gd name="connsiteY126" fmla="*/ 105424 h 531028"/>
              <a:gd name="connsiteX127" fmla="*/ 250580 w 533698"/>
              <a:gd name="connsiteY127" fmla="*/ 100697 h 531028"/>
              <a:gd name="connsiteX128" fmla="*/ 266124 w 533698"/>
              <a:gd name="connsiteY128" fmla="*/ 105422 h 531028"/>
              <a:gd name="connsiteX129" fmla="*/ 258427 w 533698"/>
              <a:gd name="connsiteY129" fmla="*/ 105422 h 531028"/>
              <a:gd name="connsiteX130" fmla="*/ 258427 w 533698"/>
              <a:gd name="connsiteY130" fmla="*/ 144924 h 531028"/>
              <a:gd name="connsiteX131" fmla="*/ 273882 w 533698"/>
              <a:gd name="connsiteY131" fmla="*/ 144924 h 531028"/>
              <a:gd name="connsiteX132" fmla="*/ 273882 w 533698"/>
              <a:gd name="connsiteY132" fmla="*/ 105422 h 531028"/>
              <a:gd name="connsiteX133" fmla="*/ 266141 w 533698"/>
              <a:gd name="connsiteY133" fmla="*/ 105422 h 531028"/>
              <a:gd name="connsiteX134" fmla="*/ 281729 w 533698"/>
              <a:gd name="connsiteY134" fmla="*/ 102256 h 531028"/>
              <a:gd name="connsiteX135" fmla="*/ 281729 w 533698"/>
              <a:gd name="connsiteY135" fmla="*/ 144940 h 531028"/>
              <a:gd name="connsiteX136" fmla="*/ 250580 w 533698"/>
              <a:gd name="connsiteY136" fmla="*/ 144940 h 531028"/>
              <a:gd name="connsiteX137" fmla="*/ 266131 w 533698"/>
              <a:gd name="connsiteY137" fmla="*/ 7891 h 531028"/>
              <a:gd name="connsiteX138" fmla="*/ 224751 w 533698"/>
              <a:gd name="connsiteY138" fmla="*/ 35560 h 531028"/>
              <a:gd name="connsiteX139" fmla="*/ 234465 w 533698"/>
              <a:gd name="connsiteY139" fmla="*/ 84374 h 531028"/>
              <a:gd name="connsiteX140" fmla="*/ 283274 w 533698"/>
              <a:gd name="connsiteY140" fmla="*/ 94137 h 531028"/>
              <a:gd name="connsiteX141" fmla="*/ 310988 w 533698"/>
              <a:gd name="connsiteY141" fmla="*/ 52752 h 531028"/>
              <a:gd name="connsiteX142" fmla="*/ 266131 w 533698"/>
              <a:gd name="connsiteY142" fmla="*/ 7891 h 531028"/>
              <a:gd name="connsiteX143" fmla="*/ 255893 w 533698"/>
              <a:gd name="connsiteY143" fmla="*/ 1009 h 531028"/>
              <a:gd name="connsiteX144" fmla="*/ 286321 w 533698"/>
              <a:gd name="connsiteY144" fmla="*/ 4033 h 531028"/>
              <a:gd name="connsiteX145" fmla="*/ 318845 w 533698"/>
              <a:gd name="connsiteY145" fmla="*/ 52752 h 531028"/>
              <a:gd name="connsiteX146" fmla="*/ 286635 w 533698"/>
              <a:gd name="connsiteY146" fmla="*/ 101259 h 531028"/>
              <a:gd name="connsiteX147" fmla="*/ 281729 w 533698"/>
              <a:gd name="connsiteY147" fmla="*/ 102256 h 531028"/>
              <a:gd name="connsiteX148" fmla="*/ 281729 w 533698"/>
              <a:gd name="connsiteY148" fmla="*/ 97522 h 531028"/>
              <a:gd name="connsiteX149" fmla="*/ 250580 w 533698"/>
              <a:gd name="connsiteY149" fmla="*/ 97522 h 531028"/>
              <a:gd name="connsiteX150" fmla="*/ 250580 w 533698"/>
              <a:gd name="connsiteY150" fmla="*/ 100697 h 531028"/>
              <a:gd name="connsiteX151" fmla="*/ 236870 w 533698"/>
              <a:gd name="connsiteY151" fmla="*/ 96530 h 531028"/>
              <a:gd name="connsiteX152" fmla="*/ 217465 w 533698"/>
              <a:gd name="connsiteY152" fmla="*/ 72849 h 531028"/>
              <a:gd name="connsiteX153" fmla="*/ 228894 w 533698"/>
              <a:gd name="connsiteY153" fmla="*/ 15415 h 531028"/>
              <a:gd name="connsiteX154" fmla="*/ 255893 w 533698"/>
              <a:gd name="connsiteY154" fmla="*/ 1009 h 53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533698" h="531028">
                <a:moveTo>
                  <a:pt x="181566" y="447061"/>
                </a:moveTo>
                <a:cubicBezTo>
                  <a:pt x="178185" y="447203"/>
                  <a:pt x="178185" y="452156"/>
                  <a:pt x="181566" y="452298"/>
                </a:cubicBezTo>
                <a:lnTo>
                  <a:pt x="350751" y="452298"/>
                </a:lnTo>
                <a:cubicBezTo>
                  <a:pt x="352180" y="452298"/>
                  <a:pt x="353323" y="451108"/>
                  <a:pt x="353370" y="449680"/>
                </a:cubicBezTo>
                <a:cubicBezTo>
                  <a:pt x="353370" y="448251"/>
                  <a:pt x="352180" y="447061"/>
                  <a:pt x="350751" y="447061"/>
                </a:cubicBezTo>
                <a:close/>
                <a:moveTo>
                  <a:pt x="181566" y="439156"/>
                </a:moveTo>
                <a:lnTo>
                  <a:pt x="350751" y="439156"/>
                </a:lnTo>
                <a:cubicBezTo>
                  <a:pt x="356608" y="439013"/>
                  <a:pt x="361465" y="443775"/>
                  <a:pt x="361465" y="449680"/>
                </a:cubicBezTo>
                <a:cubicBezTo>
                  <a:pt x="361465" y="455536"/>
                  <a:pt x="356608" y="460298"/>
                  <a:pt x="350751" y="460155"/>
                </a:cubicBezTo>
                <a:lnTo>
                  <a:pt x="181566" y="460155"/>
                </a:lnTo>
                <a:cubicBezTo>
                  <a:pt x="175852" y="460012"/>
                  <a:pt x="171328" y="455346"/>
                  <a:pt x="171328" y="449680"/>
                </a:cubicBezTo>
                <a:cubicBezTo>
                  <a:pt x="171328" y="443965"/>
                  <a:pt x="175852" y="439299"/>
                  <a:pt x="181566" y="439156"/>
                </a:cubicBezTo>
                <a:close/>
                <a:moveTo>
                  <a:pt x="370560" y="304733"/>
                </a:moveTo>
                <a:cubicBezTo>
                  <a:pt x="361894" y="304780"/>
                  <a:pt x="354846" y="311780"/>
                  <a:pt x="354846" y="320494"/>
                </a:cubicBezTo>
                <a:lnTo>
                  <a:pt x="354846" y="340160"/>
                </a:lnTo>
                <a:cubicBezTo>
                  <a:pt x="354846" y="348874"/>
                  <a:pt x="361894" y="355874"/>
                  <a:pt x="370560" y="355874"/>
                </a:cubicBezTo>
                <a:cubicBezTo>
                  <a:pt x="379274" y="355874"/>
                  <a:pt x="386322" y="348874"/>
                  <a:pt x="386322" y="340160"/>
                </a:cubicBezTo>
                <a:lnTo>
                  <a:pt x="386322" y="320494"/>
                </a:lnTo>
                <a:cubicBezTo>
                  <a:pt x="386322" y="311780"/>
                  <a:pt x="379274" y="304780"/>
                  <a:pt x="370560" y="304733"/>
                </a:cubicBezTo>
                <a:close/>
                <a:moveTo>
                  <a:pt x="161757" y="304733"/>
                </a:moveTo>
                <a:cubicBezTo>
                  <a:pt x="153043" y="304733"/>
                  <a:pt x="145996" y="311780"/>
                  <a:pt x="145996" y="320494"/>
                </a:cubicBezTo>
                <a:lnTo>
                  <a:pt x="145996" y="340160"/>
                </a:lnTo>
                <a:cubicBezTo>
                  <a:pt x="145996" y="348874"/>
                  <a:pt x="152995" y="355874"/>
                  <a:pt x="161709" y="355874"/>
                </a:cubicBezTo>
                <a:cubicBezTo>
                  <a:pt x="170423" y="355874"/>
                  <a:pt x="177423" y="348874"/>
                  <a:pt x="177471" y="340160"/>
                </a:cubicBezTo>
                <a:lnTo>
                  <a:pt x="177471" y="320494"/>
                </a:lnTo>
                <a:cubicBezTo>
                  <a:pt x="177423" y="311828"/>
                  <a:pt x="170423" y="304780"/>
                  <a:pt x="161757" y="304733"/>
                </a:cubicBezTo>
                <a:close/>
                <a:moveTo>
                  <a:pt x="370560" y="296876"/>
                </a:moveTo>
                <a:cubicBezTo>
                  <a:pt x="383607" y="296876"/>
                  <a:pt x="394178" y="307447"/>
                  <a:pt x="394178" y="320494"/>
                </a:cubicBezTo>
                <a:lnTo>
                  <a:pt x="394178" y="340160"/>
                </a:lnTo>
                <a:cubicBezTo>
                  <a:pt x="394178" y="353207"/>
                  <a:pt x="383607" y="363731"/>
                  <a:pt x="370560" y="363778"/>
                </a:cubicBezTo>
                <a:cubicBezTo>
                  <a:pt x="357561" y="363731"/>
                  <a:pt x="346989" y="353207"/>
                  <a:pt x="346989" y="340160"/>
                </a:cubicBezTo>
                <a:lnTo>
                  <a:pt x="346989" y="320494"/>
                </a:lnTo>
                <a:cubicBezTo>
                  <a:pt x="346989" y="307447"/>
                  <a:pt x="357513" y="296876"/>
                  <a:pt x="370560" y="296876"/>
                </a:cubicBezTo>
                <a:close/>
                <a:moveTo>
                  <a:pt x="161757" y="296876"/>
                </a:moveTo>
                <a:cubicBezTo>
                  <a:pt x="174757" y="296876"/>
                  <a:pt x="185328" y="307447"/>
                  <a:pt x="185328" y="320494"/>
                </a:cubicBezTo>
                <a:lnTo>
                  <a:pt x="185328" y="340160"/>
                </a:lnTo>
                <a:cubicBezTo>
                  <a:pt x="185328" y="353207"/>
                  <a:pt x="174757" y="363731"/>
                  <a:pt x="161757" y="363778"/>
                </a:cubicBezTo>
                <a:cubicBezTo>
                  <a:pt x="148710" y="363731"/>
                  <a:pt x="138139" y="353207"/>
                  <a:pt x="138139" y="340160"/>
                </a:cubicBezTo>
                <a:lnTo>
                  <a:pt x="138139" y="320494"/>
                </a:lnTo>
                <a:cubicBezTo>
                  <a:pt x="138139" y="307447"/>
                  <a:pt x="148710" y="296876"/>
                  <a:pt x="161757" y="296876"/>
                </a:cubicBezTo>
                <a:close/>
                <a:moveTo>
                  <a:pt x="28570" y="281971"/>
                </a:moveTo>
                <a:lnTo>
                  <a:pt x="28618" y="282019"/>
                </a:lnTo>
                <a:lnTo>
                  <a:pt x="28618" y="403919"/>
                </a:lnTo>
                <a:lnTo>
                  <a:pt x="28570" y="403968"/>
                </a:lnTo>
                <a:close/>
                <a:moveTo>
                  <a:pt x="36476" y="281911"/>
                </a:moveTo>
                <a:lnTo>
                  <a:pt x="36523" y="282019"/>
                </a:lnTo>
                <a:lnTo>
                  <a:pt x="36523" y="403919"/>
                </a:lnTo>
                <a:lnTo>
                  <a:pt x="36476" y="404032"/>
                </a:lnTo>
                <a:close/>
                <a:moveTo>
                  <a:pt x="119372" y="275965"/>
                </a:moveTo>
                <a:cubicBezTo>
                  <a:pt x="99801" y="275965"/>
                  <a:pt x="83992" y="291824"/>
                  <a:pt x="83944" y="311397"/>
                </a:cubicBezTo>
                <a:lnTo>
                  <a:pt x="83944" y="349401"/>
                </a:lnTo>
                <a:cubicBezTo>
                  <a:pt x="83992" y="368927"/>
                  <a:pt x="99801" y="384785"/>
                  <a:pt x="119372" y="384833"/>
                </a:cubicBezTo>
                <a:lnTo>
                  <a:pt x="412938" y="384833"/>
                </a:lnTo>
                <a:cubicBezTo>
                  <a:pt x="432509" y="384785"/>
                  <a:pt x="448318" y="368927"/>
                  <a:pt x="448366" y="349401"/>
                </a:cubicBezTo>
                <a:lnTo>
                  <a:pt x="448366" y="311349"/>
                </a:lnTo>
                <a:cubicBezTo>
                  <a:pt x="448318" y="291824"/>
                  <a:pt x="432462" y="276013"/>
                  <a:pt x="412938" y="275965"/>
                </a:cubicBezTo>
                <a:close/>
                <a:moveTo>
                  <a:pt x="515460" y="271639"/>
                </a:moveTo>
                <a:cubicBezTo>
                  <a:pt x="509746" y="271639"/>
                  <a:pt x="505080" y="276305"/>
                  <a:pt x="505080" y="282019"/>
                </a:cubicBezTo>
                <a:lnTo>
                  <a:pt x="505080" y="403919"/>
                </a:lnTo>
                <a:cubicBezTo>
                  <a:pt x="505080" y="409633"/>
                  <a:pt x="509699" y="414252"/>
                  <a:pt x="515460" y="414252"/>
                </a:cubicBezTo>
                <a:cubicBezTo>
                  <a:pt x="521175" y="414252"/>
                  <a:pt x="525841" y="409633"/>
                  <a:pt x="525841" y="403919"/>
                </a:cubicBezTo>
                <a:lnTo>
                  <a:pt x="525841" y="282019"/>
                </a:lnTo>
                <a:cubicBezTo>
                  <a:pt x="525793" y="276305"/>
                  <a:pt x="521175" y="271639"/>
                  <a:pt x="515460" y="271639"/>
                </a:cubicBezTo>
                <a:close/>
                <a:moveTo>
                  <a:pt x="119372" y="268059"/>
                </a:moveTo>
                <a:lnTo>
                  <a:pt x="412938" y="268059"/>
                </a:lnTo>
                <a:cubicBezTo>
                  <a:pt x="436842" y="268107"/>
                  <a:pt x="456175" y="287490"/>
                  <a:pt x="456223" y="311349"/>
                </a:cubicBezTo>
                <a:lnTo>
                  <a:pt x="456223" y="349401"/>
                </a:lnTo>
                <a:cubicBezTo>
                  <a:pt x="456175" y="373260"/>
                  <a:pt x="436842" y="392596"/>
                  <a:pt x="412938" y="392643"/>
                </a:cubicBezTo>
                <a:lnTo>
                  <a:pt x="119372" y="392643"/>
                </a:lnTo>
                <a:cubicBezTo>
                  <a:pt x="95468" y="392596"/>
                  <a:pt x="76135" y="373260"/>
                  <a:pt x="76087" y="349353"/>
                </a:cubicBezTo>
                <a:lnTo>
                  <a:pt x="76087" y="311349"/>
                </a:lnTo>
                <a:cubicBezTo>
                  <a:pt x="76135" y="287490"/>
                  <a:pt x="95468" y="268107"/>
                  <a:pt x="119372" y="268059"/>
                </a:cubicBezTo>
                <a:close/>
                <a:moveTo>
                  <a:pt x="18238" y="264115"/>
                </a:moveTo>
                <a:lnTo>
                  <a:pt x="28570" y="268328"/>
                </a:lnTo>
                <a:lnTo>
                  <a:pt x="28570" y="281971"/>
                </a:lnTo>
                <a:lnTo>
                  <a:pt x="18285" y="271639"/>
                </a:lnTo>
                <a:cubicBezTo>
                  <a:pt x="12523" y="271639"/>
                  <a:pt x="7905" y="276305"/>
                  <a:pt x="7905" y="282019"/>
                </a:cubicBezTo>
                <a:lnTo>
                  <a:pt x="7905" y="403919"/>
                </a:lnTo>
                <a:cubicBezTo>
                  <a:pt x="7762" y="409729"/>
                  <a:pt x="12428" y="414538"/>
                  <a:pt x="18238" y="414538"/>
                </a:cubicBezTo>
                <a:lnTo>
                  <a:pt x="28570" y="403968"/>
                </a:lnTo>
                <a:lnTo>
                  <a:pt x="28570" y="417851"/>
                </a:lnTo>
                <a:lnTo>
                  <a:pt x="18285" y="422109"/>
                </a:lnTo>
                <a:cubicBezTo>
                  <a:pt x="8190" y="422109"/>
                  <a:pt x="48" y="413967"/>
                  <a:pt x="0" y="403919"/>
                </a:cubicBezTo>
                <a:lnTo>
                  <a:pt x="0" y="282019"/>
                </a:lnTo>
                <a:cubicBezTo>
                  <a:pt x="190" y="272068"/>
                  <a:pt x="8333" y="264115"/>
                  <a:pt x="18238" y="264115"/>
                </a:cubicBezTo>
                <a:close/>
                <a:moveTo>
                  <a:pt x="515460" y="263782"/>
                </a:moveTo>
                <a:cubicBezTo>
                  <a:pt x="525508" y="263782"/>
                  <a:pt x="533698" y="271925"/>
                  <a:pt x="533698" y="282019"/>
                </a:cubicBezTo>
                <a:lnTo>
                  <a:pt x="533698" y="403919"/>
                </a:lnTo>
                <a:cubicBezTo>
                  <a:pt x="533650" y="413967"/>
                  <a:pt x="525508" y="422109"/>
                  <a:pt x="515460" y="422109"/>
                </a:cubicBezTo>
                <a:lnTo>
                  <a:pt x="503740" y="417271"/>
                </a:lnTo>
                <a:lnTo>
                  <a:pt x="503740" y="268626"/>
                </a:lnTo>
                <a:close/>
                <a:moveTo>
                  <a:pt x="71863" y="144940"/>
                </a:moveTo>
                <a:lnTo>
                  <a:pt x="250580" y="144940"/>
                </a:lnTo>
                <a:lnTo>
                  <a:pt x="250580" y="152777"/>
                </a:lnTo>
                <a:lnTo>
                  <a:pt x="281729" y="152777"/>
                </a:lnTo>
                <a:lnTo>
                  <a:pt x="281729" y="144940"/>
                </a:lnTo>
                <a:lnTo>
                  <a:pt x="460447" y="144940"/>
                </a:lnTo>
                <a:cubicBezTo>
                  <a:pt x="484356" y="144940"/>
                  <a:pt x="503692" y="164323"/>
                  <a:pt x="503740" y="188230"/>
                </a:cubicBezTo>
                <a:lnTo>
                  <a:pt x="503740" y="268626"/>
                </a:lnTo>
                <a:lnTo>
                  <a:pt x="502556" y="269115"/>
                </a:lnTo>
                <a:cubicBezTo>
                  <a:pt x="499259" y="272413"/>
                  <a:pt x="497223" y="276972"/>
                  <a:pt x="497223" y="282019"/>
                </a:cubicBezTo>
                <a:lnTo>
                  <a:pt x="497223" y="403919"/>
                </a:lnTo>
                <a:cubicBezTo>
                  <a:pt x="497223" y="408943"/>
                  <a:pt x="499259" y="413490"/>
                  <a:pt x="502556" y="416782"/>
                </a:cubicBezTo>
                <a:lnTo>
                  <a:pt x="503740" y="417271"/>
                </a:lnTo>
                <a:lnTo>
                  <a:pt x="503740" y="487738"/>
                </a:lnTo>
                <a:cubicBezTo>
                  <a:pt x="503692" y="511645"/>
                  <a:pt x="484356" y="531028"/>
                  <a:pt x="460447" y="531028"/>
                </a:cubicBezTo>
                <a:lnTo>
                  <a:pt x="71863" y="531028"/>
                </a:lnTo>
                <a:cubicBezTo>
                  <a:pt x="48002" y="530981"/>
                  <a:pt x="28618" y="511645"/>
                  <a:pt x="28570" y="487738"/>
                </a:cubicBezTo>
                <a:lnTo>
                  <a:pt x="28570" y="417851"/>
                </a:lnTo>
                <a:lnTo>
                  <a:pt x="31154" y="416782"/>
                </a:lnTo>
                <a:lnTo>
                  <a:pt x="36476" y="404032"/>
                </a:lnTo>
                <a:lnTo>
                  <a:pt x="36476" y="487738"/>
                </a:lnTo>
                <a:cubicBezTo>
                  <a:pt x="36476" y="507311"/>
                  <a:pt x="52336" y="523123"/>
                  <a:pt x="71863" y="523170"/>
                </a:cubicBezTo>
                <a:lnTo>
                  <a:pt x="460447" y="523170"/>
                </a:lnTo>
                <a:cubicBezTo>
                  <a:pt x="479974" y="523123"/>
                  <a:pt x="495834" y="507311"/>
                  <a:pt x="495834" y="487738"/>
                </a:cubicBezTo>
                <a:lnTo>
                  <a:pt x="495834" y="188230"/>
                </a:lnTo>
                <a:cubicBezTo>
                  <a:pt x="495834" y="168657"/>
                  <a:pt x="479974" y="152798"/>
                  <a:pt x="460447" y="152798"/>
                </a:cubicBezTo>
                <a:lnTo>
                  <a:pt x="71863" y="152798"/>
                </a:lnTo>
                <a:cubicBezTo>
                  <a:pt x="52336" y="152798"/>
                  <a:pt x="36476" y="168657"/>
                  <a:pt x="36476" y="188230"/>
                </a:cubicBezTo>
                <a:lnTo>
                  <a:pt x="36476" y="281911"/>
                </a:lnTo>
                <a:lnTo>
                  <a:pt x="31041" y="269335"/>
                </a:lnTo>
                <a:lnTo>
                  <a:pt x="28570" y="268328"/>
                </a:lnTo>
                <a:lnTo>
                  <a:pt x="28570" y="188230"/>
                </a:lnTo>
                <a:cubicBezTo>
                  <a:pt x="28618" y="164323"/>
                  <a:pt x="48002" y="144940"/>
                  <a:pt x="71863" y="144940"/>
                </a:cubicBezTo>
                <a:close/>
                <a:moveTo>
                  <a:pt x="266124" y="105422"/>
                </a:moveTo>
                <a:lnTo>
                  <a:pt x="266141" y="105422"/>
                </a:lnTo>
                <a:lnTo>
                  <a:pt x="266131" y="105424"/>
                </a:lnTo>
                <a:close/>
                <a:moveTo>
                  <a:pt x="250580" y="100697"/>
                </a:moveTo>
                <a:lnTo>
                  <a:pt x="266124" y="105422"/>
                </a:lnTo>
                <a:lnTo>
                  <a:pt x="258427" y="105422"/>
                </a:lnTo>
                <a:lnTo>
                  <a:pt x="258427" y="144924"/>
                </a:lnTo>
                <a:lnTo>
                  <a:pt x="273882" y="144924"/>
                </a:lnTo>
                <a:lnTo>
                  <a:pt x="273882" y="105422"/>
                </a:lnTo>
                <a:lnTo>
                  <a:pt x="266141" y="105422"/>
                </a:lnTo>
                <a:lnTo>
                  <a:pt x="281729" y="102256"/>
                </a:lnTo>
                <a:lnTo>
                  <a:pt x="281729" y="144940"/>
                </a:lnTo>
                <a:lnTo>
                  <a:pt x="250580" y="144940"/>
                </a:lnTo>
                <a:close/>
                <a:moveTo>
                  <a:pt x="266131" y="7891"/>
                </a:moveTo>
                <a:cubicBezTo>
                  <a:pt x="248036" y="7891"/>
                  <a:pt x="231703" y="18797"/>
                  <a:pt x="224751" y="35560"/>
                </a:cubicBezTo>
                <a:cubicBezTo>
                  <a:pt x="217799" y="52276"/>
                  <a:pt x="221656" y="71564"/>
                  <a:pt x="234465" y="84374"/>
                </a:cubicBezTo>
                <a:cubicBezTo>
                  <a:pt x="247274" y="97233"/>
                  <a:pt x="266560" y="101043"/>
                  <a:pt x="283274" y="94137"/>
                </a:cubicBezTo>
                <a:cubicBezTo>
                  <a:pt x="300035" y="87184"/>
                  <a:pt x="310940" y="70849"/>
                  <a:pt x="310988" y="52752"/>
                </a:cubicBezTo>
                <a:cubicBezTo>
                  <a:pt x="310940" y="27988"/>
                  <a:pt x="290893" y="7891"/>
                  <a:pt x="266131" y="7891"/>
                </a:cubicBezTo>
                <a:close/>
                <a:moveTo>
                  <a:pt x="255893" y="1009"/>
                </a:moveTo>
                <a:cubicBezTo>
                  <a:pt x="265905" y="-979"/>
                  <a:pt x="276488" y="-62"/>
                  <a:pt x="286321" y="4033"/>
                </a:cubicBezTo>
                <a:cubicBezTo>
                  <a:pt x="306035" y="12177"/>
                  <a:pt x="318845" y="31417"/>
                  <a:pt x="318845" y="52752"/>
                </a:cubicBezTo>
                <a:cubicBezTo>
                  <a:pt x="318809" y="74540"/>
                  <a:pt x="305541" y="93247"/>
                  <a:pt x="286635" y="101259"/>
                </a:cubicBezTo>
                <a:lnTo>
                  <a:pt x="281729" y="102256"/>
                </a:lnTo>
                <a:lnTo>
                  <a:pt x="281729" y="97522"/>
                </a:lnTo>
                <a:lnTo>
                  <a:pt x="250580" y="97522"/>
                </a:lnTo>
                <a:lnTo>
                  <a:pt x="250580" y="100697"/>
                </a:lnTo>
                <a:lnTo>
                  <a:pt x="236870" y="96530"/>
                </a:lnTo>
                <a:cubicBezTo>
                  <a:pt x="228382" y="90851"/>
                  <a:pt x="221537" y="82708"/>
                  <a:pt x="217465" y="72849"/>
                </a:cubicBezTo>
                <a:cubicBezTo>
                  <a:pt x="209323" y="53181"/>
                  <a:pt x="213799" y="30512"/>
                  <a:pt x="228894" y="15415"/>
                </a:cubicBezTo>
                <a:cubicBezTo>
                  <a:pt x="236442" y="7891"/>
                  <a:pt x="245882" y="2997"/>
                  <a:pt x="255893" y="1009"/>
                </a:cubicBezTo>
                <a:close/>
              </a:path>
            </a:pathLst>
          </a:cu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7088812-877B-7C16-6C2B-2C0F01FC47C2}"/>
              </a:ext>
            </a:extLst>
          </p:cNvPr>
          <p:cNvSpPr/>
          <p:nvPr/>
        </p:nvSpPr>
        <p:spPr>
          <a:xfrm>
            <a:off x="9282594" y="1968425"/>
            <a:ext cx="815011" cy="900112"/>
          </a:xfrm>
          <a:custGeom>
            <a:avLst/>
            <a:gdLst>
              <a:gd name="connsiteX0" fmla="*/ 313224 w 481752"/>
              <a:gd name="connsiteY0" fmla="*/ 359983 h 608123"/>
              <a:gd name="connsiteX1" fmla="*/ 389955 w 481752"/>
              <a:gd name="connsiteY1" fmla="*/ 407549 h 608123"/>
              <a:gd name="connsiteX2" fmla="*/ 466218 w 481752"/>
              <a:gd name="connsiteY2" fmla="*/ 510414 h 608123"/>
              <a:gd name="connsiteX3" fmla="*/ 467391 w 481752"/>
              <a:gd name="connsiteY3" fmla="*/ 597813 h 608123"/>
              <a:gd name="connsiteX4" fmla="*/ 466452 w 481752"/>
              <a:gd name="connsiteY4" fmla="*/ 598516 h 608123"/>
              <a:gd name="connsiteX5" fmla="*/ 461055 w 481752"/>
              <a:gd name="connsiteY5" fmla="*/ 602968 h 608123"/>
              <a:gd name="connsiteX6" fmla="*/ 354757 w 481752"/>
              <a:gd name="connsiteY6" fmla="*/ 606249 h 608123"/>
              <a:gd name="connsiteX7" fmla="*/ 240012 w 481752"/>
              <a:gd name="connsiteY7" fmla="*/ 599688 h 608123"/>
              <a:gd name="connsiteX8" fmla="*/ 113065 w 481752"/>
              <a:gd name="connsiteY8" fmla="*/ 599454 h 608123"/>
              <a:gd name="connsiteX9" fmla="*/ 4655 w 481752"/>
              <a:gd name="connsiteY9" fmla="*/ 589847 h 608123"/>
              <a:gd name="connsiteX10" fmla="*/ 2543 w 481752"/>
              <a:gd name="connsiteY10" fmla="*/ 577662 h 608123"/>
              <a:gd name="connsiteX11" fmla="*/ 28824 w 481752"/>
              <a:gd name="connsiteY11" fmla="*/ 465425 h 608123"/>
              <a:gd name="connsiteX12" fmla="*/ 117289 w 481752"/>
              <a:gd name="connsiteY12" fmla="*/ 372168 h 608123"/>
              <a:gd name="connsiteX13" fmla="*/ 184399 w 481752"/>
              <a:gd name="connsiteY13" fmla="*/ 386695 h 608123"/>
              <a:gd name="connsiteX14" fmla="*/ 251041 w 481752"/>
              <a:gd name="connsiteY14" fmla="*/ 500104 h 608123"/>
              <a:gd name="connsiteX15" fmla="*/ 285066 w 481752"/>
              <a:gd name="connsiteY15" fmla="*/ 410830 h 608123"/>
              <a:gd name="connsiteX16" fmla="*/ 313224 w 481752"/>
              <a:gd name="connsiteY16" fmla="*/ 359983 h 608123"/>
              <a:gd name="connsiteX17" fmla="*/ 272410 w 481752"/>
              <a:gd name="connsiteY17" fmla="*/ 257285 h 608123"/>
              <a:gd name="connsiteX18" fmla="*/ 281531 w 481752"/>
              <a:gd name="connsiteY18" fmla="*/ 266250 h 608123"/>
              <a:gd name="connsiteX19" fmla="*/ 193782 w 481752"/>
              <a:gd name="connsiteY19" fmla="*/ 266250 h 608123"/>
              <a:gd name="connsiteX20" fmla="*/ 207859 w 481752"/>
              <a:gd name="connsiteY20" fmla="*/ 264375 h 608123"/>
              <a:gd name="connsiteX21" fmla="*/ 236014 w 481752"/>
              <a:gd name="connsiteY21" fmla="*/ 288048 h 608123"/>
              <a:gd name="connsiteX22" fmla="*/ 262761 w 481752"/>
              <a:gd name="connsiteY22" fmla="*/ 266250 h 608123"/>
              <a:gd name="connsiteX23" fmla="*/ 272410 w 481752"/>
              <a:gd name="connsiteY23" fmla="*/ 257285 h 608123"/>
              <a:gd name="connsiteX24" fmla="*/ 171247 w 481752"/>
              <a:gd name="connsiteY24" fmla="*/ 214915 h 608123"/>
              <a:gd name="connsiteX25" fmla="*/ 184629 w 481752"/>
              <a:gd name="connsiteY25" fmla="*/ 215150 h 608123"/>
              <a:gd name="connsiteX26" fmla="*/ 184629 w 481752"/>
              <a:gd name="connsiteY26" fmla="*/ 228999 h 608123"/>
              <a:gd name="connsiteX27" fmla="*/ 173830 w 481752"/>
              <a:gd name="connsiteY27" fmla="*/ 233694 h 608123"/>
              <a:gd name="connsiteX28" fmla="*/ 164204 w 481752"/>
              <a:gd name="connsiteY28" fmla="*/ 224070 h 608123"/>
              <a:gd name="connsiteX29" fmla="*/ 171247 w 481752"/>
              <a:gd name="connsiteY29" fmla="*/ 214915 h 608123"/>
              <a:gd name="connsiteX30" fmla="*/ 299584 w 481752"/>
              <a:gd name="connsiteY30" fmla="*/ 213237 h 608123"/>
              <a:gd name="connsiteX31" fmla="*/ 305053 w 481752"/>
              <a:gd name="connsiteY31" fmla="*/ 221945 h 608123"/>
              <a:gd name="connsiteX32" fmla="*/ 286941 w 481752"/>
              <a:gd name="connsiteY32" fmla="*/ 227340 h 608123"/>
              <a:gd name="connsiteX33" fmla="*/ 285295 w 481752"/>
              <a:gd name="connsiteY33" fmla="*/ 224056 h 608123"/>
              <a:gd name="connsiteX34" fmla="*/ 288353 w 481752"/>
              <a:gd name="connsiteY34" fmla="*/ 214908 h 608123"/>
              <a:gd name="connsiteX35" fmla="*/ 288823 w 481752"/>
              <a:gd name="connsiteY35" fmla="*/ 214439 h 608123"/>
              <a:gd name="connsiteX36" fmla="*/ 289293 w 481752"/>
              <a:gd name="connsiteY36" fmla="*/ 214204 h 608123"/>
              <a:gd name="connsiteX37" fmla="*/ 289529 w 481752"/>
              <a:gd name="connsiteY37" fmla="*/ 214204 h 608123"/>
              <a:gd name="connsiteX38" fmla="*/ 299584 w 481752"/>
              <a:gd name="connsiteY38" fmla="*/ 213237 h 608123"/>
              <a:gd name="connsiteX39" fmla="*/ 300790 w 481752"/>
              <a:gd name="connsiteY39" fmla="*/ 144092 h 608123"/>
              <a:gd name="connsiteX40" fmla="*/ 279446 w 481752"/>
              <a:gd name="connsiteY40" fmla="*/ 144880 h 608123"/>
              <a:gd name="connsiteX41" fmla="*/ 220310 w 481752"/>
              <a:gd name="connsiteY41" fmla="*/ 180499 h 608123"/>
              <a:gd name="connsiteX42" fmla="*/ 106732 w 481752"/>
              <a:gd name="connsiteY42" fmla="*/ 196434 h 608123"/>
              <a:gd name="connsiteX43" fmla="*/ 133484 w 481752"/>
              <a:gd name="connsiteY43" fmla="*/ 295559 h 608123"/>
              <a:gd name="connsiteX44" fmla="*/ 224065 w 481752"/>
              <a:gd name="connsiteY44" fmla="*/ 338443 h 608123"/>
              <a:gd name="connsiteX45" fmla="*/ 335531 w 481752"/>
              <a:gd name="connsiteY45" fmla="*/ 286889 h 608123"/>
              <a:gd name="connsiteX46" fmla="*/ 355713 w 481752"/>
              <a:gd name="connsiteY46" fmla="*/ 201121 h 608123"/>
              <a:gd name="connsiteX47" fmla="*/ 352897 w 481752"/>
              <a:gd name="connsiteY47" fmla="*/ 197840 h 608123"/>
              <a:gd name="connsiteX48" fmla="*/ 300790 w 481752"/>
              <a:gd name="connsiteY48" fmla="*/ 144092 h 608123"/>
              <a:gd name="connsiteX49" fmla="*/ 217259 w 481752"/>
              <a:gd name="connsiteY49" fmla="*/ 2168 h 608123"/>
              <a:gd name="connsiteX50" fmla="*/ 428928 w 481752"/>
              <a:gd name="connsiteY50" fmla="*/ 303292 h 608123"/>
              <a:gd name="connsiteX51" fmla="*/ 427051 w 481752"/>
              <a:gd name="connsiteY51" fmla="*/ 307276 h 608123"/>
              <a:gd name="connsiteX52" fmla="*/ 420950 w 481752"/>
              <a:gd name="connsiteY52" fmla="*/ 313603 h 608123"/>
              <a:gd name="connsiteX53" fmla="*/ 381526 w 481752"/>
              <a:gd name="connsiteY53" fmla="*/ 314072 h 608123"/>
              <a:gd name="connsiteX54" fmla="*/ 341867 w 481752"/>
              <a:gd name="connsiteY54" fmla="*/ 310791 h 608123"/>
              <a:gd name="connsiteX55" fmla="*/ 339521 w 481752"/>
              <a:gd name="connsiteY55" fmla="*/ 309385 h 608123"/>
              <a:gd name="connsiteX56" fmla="*/ 331542 w 481752"/>
              <a:gd name="connsiteY56" fmla="*/ 316884 h 608123"/>
              <a:gd name="connsiteX57" fmla="*/ 210219 w 481752"/>
              <a:gd name="connsiteY57" fmla="*/ 354847 h 608123"/>
              <a:gd name="connsiteX58" fmla="*/ 122689 w 481752"/>
              <a:gd name="connsiteY58" fmla="*/ 309619 h 608123"/>
              <a:gd name="connsiteX59" fmla="*/ 97345 w 481752"/>
              <a:gd name="connsiteY59" fmla="*/ 312666 h 608123"/>
              <a:gd name="connsiteX60" fmla="*/ 52758 w 481752"/>
              <a:gd name="connsiteY60" fmla="*/ 311260 h 608123"/>
              <a:gd name="connsiteX61" fmla="*/ 48065 w 481752"/>
              <a:gd name="connsiteY61" fmla="*/ 306339 h 608123"/>
              <a:gd name="connsiteX62" fmla="*/ 47126 w 481752"/>
              <a:gd name="connsiteY62" fmla="*/ 304933 h 608123"/>
              <a:gd name="connsiteX63" fmla="*/ 64961 w 481752"/>
              <a:gd name="connsiteY63" fmla="*/ 114650 h 608123"/>
              <a:gd name="connsiteX64" fmla="*/ 217259 w 481752"/>
              <a:gd name="connsiteY64" fmla="*/ 2168 h 60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1752" h="608123">
                <a:moveTo>
                  <a:pt x="313224" y="359983"/>
                </a:moveTo>
                <a:cubicBezTo>
                  <a:pt x="339740" y="348502"/>
                  <a:pt x="372826" y="390210"/>
                  <a:pt x="389955" y="407549"/>
                </a:cubicBezTo>
                <a:cubicBezTo>
                  <a:pt x="419287" y="437542"/>
                  <a:pt x="447680" y="472455"/>
                  <a:pt x="466218" y="510414"/>
                </a:cubicBezTo>
                <a:cubicBezTo>
                  <a:pt x="479124" y="536891"/>
                  <a:pt x="492968" y="574148"/>
                  <a:pt x="467391" y="597813"/>
                </a:cubicBezTo>
                <a:cubicBezTo>
                  <a:pt x="466922" y="598048"/>
                  <a:pt x="466687" y="598282"/>
                  <a:pt x="466452" y="598516"/>
                </a:cubicBezTo>
                <a:cubicBezTo>
                  <a:pt x="465514" y="600625"/>
                  <a:pt x="463871" y="602265"/>
                  <a:pt x="461055" y="602968"/>
                </a:cubicBezTo>
                <a:cubicBezTo>
                  <a:pt x="427265" y="610935"/>
                  <a:pt x="389017" y="607655"/>
                  <a:pt x="354757" y="606249"/>
                </a:cubicBezTo>
                <a:cubicBezTo>
                  <a:pt x="316509" y="604608"/>
                  <a:pt x="278261" y="601797"/>
                  <a:pt x="240012" y="599688"/>
                </a:cubicBezTo>
                <a:cubicBezTo>
                  <a:pt x="197540" y="597345"/>
                  <a:pt x="155537" y="598751"/>
                  <a:pt x="113065" y="599454"/>
                </a:cubicBezTo>
                <a:cubicBezTo>
                  <a:pt x="76928" y="600157"/>
                  <a:pt x="39384" y="601094"/>
                  <a:pt x="4655" y="589847"/>
                </a:cubicBezTo>
                <a:cubicBezTo>
                  <a:pt x="-742" y="588206"/>
                  <a:pt x="-1446" y="580474"/>
                  <a:pt x="2543" y="577662"/>
                </a:cubicBezTo>
                <a:cubicBezTo>
                  <a:pt x="-5435" y="538766"/>
                  <a:pt x="7940" y="498464"/>
                  <a:pt x="28824" y="465425"/>
                </a:cubicBezTo>
                <a:cubicBezTo>
                  <a:pt x="50647" y="430981"/>
                  <a:pt x="80917" y="392319"/>
                  <a:pt x="117289" y="372168"/>
                </a:cubicBezTo>
                <a:cubicBezTo>
                  <a:pt x="144274" y="357406"/>
                  <a:pt x="166566" y="360452"/>
                  <a:pt x="184399" y="386695"/>
                </a:cubicBezTo>
                <a:cubicBezTo>
                  <a:pt x="209038" y="423014"/>
                  <a:pt x="226168" y="463785"/>
                  <a:pt x="251041" y="500104"/>
                </a:cubicBezTo>
                <a:cubicBezTo>
                  <a:pt x="267701" y="473158"/>
                  <a:pt x="273568" y="440119"/>
                  <a:pt x="285066" y="410830"/>
                </a:cubicBezTo>
                <a:cubicBezTo>
                  <a:pt x="290697" y="397005"/>
                  <a:pt x="297502" y="366779"/>
                  <a:pt x="313224" y="359983"/>
                </a:cubicBezTo>
                <a:close/>
                <a:moveTo>
                  <a:pt x="272410" y="257285"/>
                </a:moveTo>
                <a:cubicBezTo>
                  <a:pt x="277074" y="257285"/>
                  <a:pt x="281649" y="260274"/>
                  <a:pt x="281531" y="266250"/>
                </a:cubicBezTo>
                <a:cubicBezTo>
                  <a:pt x="280124" y="319923"/>
                  <a:pt x="188620" y="318048"/>
                  <a:pt x="193782" y="266250"/>
                </a:cubicBezTo>
                <a:cubicBezTo>
                  <a:pt x="194486" y="258516"/>
                  <a:pt x="205513" y="256172"/>
                  <a:pt x="207859" y="264375"/>
                </a:cubicBezTo>
                <a:cubicBezTo>
                  <a:pt x="211613" y="277735"/>
                  <a:pt x="221233" y="287813"/>
                  <a:pt x="236014" y="288048"/>
                </a:cubicBezTo>
                <a:cubicBezTo>
                  <a:pt x="250092" y="288048"/>
                  <a:pt x="262058" y="281485"/>
                  <a:pt x="262761" y="266250"/>
                </a:cubicBezTo>
                <a:cubicBezTo>
                  <a:pt x="262996" y="260274"/>
                  <a:pt x="267747" y="257285"/>
                  <a:pt x="272410" y="257285"/>
                </a:cubicBezTo>
                <a:close/>
                <a:moveTo>
                  <a:pt x="171247" y="214915"/>
                </a:moveTo>
                <a:cubicBezTo>
                  <a:pt x="175003" y="211394"/>
                  <a:pt x="181107" y="211394"/>
                  <a:pt x="184629" y="215150"/>
                </a:cubicBezTo>
                <a:cubicBezTo>
                  <a:pt x="188385" y="218906"/>
                  <a:pt x="188620" y="225243"/>
                  <a:pt x="184629" y="228999"/>
                </a:cubicBezTo>
                <a:cubicBezTo>
                  <a:pt x="181577" y="232051"/>
                  <a:pt x="178290" y="233224"/>
                  <a:pt x="173830" y="233694"/>
                </a:cubicBezTo>
                <a:cubicBezTo>
                  <a:pt x="168665" y="234398"/>
                  <a:pt x="164204" y="228999"/>
                  <a:pt x="164204" y="224070"/>
                </a:cubicBezTo>
                <a:cubicBezTo>
                  <a:pt x="164204" y="219140"/>
                  <a:pt x="167256" y="216089"/>
                  <a:pt x="171247" y="214915"/>
                </a:cubicBezTo>
                <a:close/>
                <a:moveTo>
                  <a:pt x="299584" y="213237"/>
                </a:moveTo>
                <a:cubicBezTo>
                  <a:pt x="302701" y="214615"/>
                  <a:pt x="305053" y="217606"/>
                  <a:pt x="305053" y="221945"/>
                </a:cubicBezTo>
                <a:cubicBezTo>
                  <a:pt x="305053" y="231797"/>
                  <a:pt x="291881" y="235315"/>
                  <a:pt x="286941" y="227340"/>
                </a:cubicBezTo>
                <a:cubicBezTo>
                  <a:pt x="286000" y="226402"/>
                  <a:pt x="285530" y="225463"/>
                  <a:pt x="285295" y="224056"/>
                </a:cubicBezTo>
                <a:cubicBezTo>
                  <a:pt x="284589" y="220537"/>
                  <a:pt x="285530" y="217254"/>
                  <a:pt x="288353" y="214908"/>
                </a:cubicBezTo>
                <a:cubicBezTo>
                  <a:pt x="288588" y="214908"/>
                  <a:pt x="288823" y="214673"/>
                  <a:pt x="288823" y="214439"/>
                </a:cubicBezTo>
                <a:cubicBezTo>
                  <a:pt x="289058" y="214439"/>
                  <a:pt x="289058" y="214204"/>
                  <a:pt x="289293" y="214204"/>
                </a:cubicBezTo>
                <a:cubicBezTo>
                  <a:pt x="289293" y="214204"/>
                  <a:pt x="289529" y="214204"/>
                  <a:pt x="289529" y="214204"/>
                </a:cubicBezTo>
                <a:cubicBezTo>
                  <a:pt x="292586" y="212093"/>
                  <a:pt x="296468" y="211859"/>
                  <a:pt x="299584" y="213237"/>
                </a:cubicBezTo>
                <a:close/>
                <a:moveTo>
                  <a:pt x="300790" y="144092"/>
                </a:moveTo>
                <a:cubicBezTo>
                  <a:pt x="293438" y="141394"/>
                  <a:pt x="286134" y="141189"/>
                  <a:pt x="279446" y="144880"/>
                </a:cubicBezTo>
                <a:cubicBezTo>
                  <a:pt x="259265" y="156128"/>
                  <a:pt x="241195" y="170423"/>
                  <a:pt x="220310" y="180499"/>
                </a:cubicBezTo>
                <a:cubicBezTo>
                  <a:pt x="184171" y="197606"/>
                  <a:pt x="145686" y="206745"/>
                  <a:pt x="106732" y="196434"/>
                </a:cubicBezTo>
                <a:cubicBezTo>
                  <a:pt x="100396" y="233459"/>
                  <a:pt x="106262" y="267673"/>
                  <a:pt x="133484" y="295559"/>
                </a:cubicBezTo>
                <a:cubicBezTo>
                  <a:pt x="156950" y="319462"/>
                  <a:pt x="189334" y="339146"/>
                  <a:pt x="224065" y="338443"/>
                </a:cubicBezTo>
                <a:cubicBezTo>
                  <a:pt x="263958" y="337271"/>
                  <a:pt x="312769" y="322742"/>
                  <a:pt x="335531" y="286889"/>
                </a:cubicBezTo>
                <a:cubicBezTo>
                  <a:pt x="352427" y="260408"/>
                  <a:pt x="354305" y="231350"/>
                  <a:pt x="355713" y="201121"/>
                </a:cubicBezTo>
                <a:cubicBezTo>
                  <a:pt x="354774" y="200418"/>
                  <a:pt x="353601" y="199246"/>
                  <a:pt x="352897" y="197840"/>
                </a:cubicBezTo>
                <a:cubicBezTo>
                  <a:pt x="345329" y="182725"/>
                  <a:pt x="322845" y="152188"/>
                  <a:pt x="300790" y="144092"/>
                </a:cubicBezTo>
                <a:close/>
                <a:moveTo>
                  <a:pt x="217259" y="2168"/>
                </a:moveTo>
                <a:cubicBezTo>
                  <a:pt x="380353" y="-22672"/>
                  <a:pt x="453099" y="171360"/>
                  <a:pt x="428928" y="303292"/>
                </a:cubicBezTo>
                <a:cubicBezTo>
                  <a:pt x="428694" y="304933"/>
                  <a:pt x="427990" y="306339"/>
                  <a:pt x="427051" y="307276"/>
                </a:cubicBezTo>
                <a:cubicBezTo>
                  <a:pt x="426347" y="310322"/>
                  <a:pt x="424235" y="312900"/>
                  <a:pt x="420950" y="313603"/>
                </a:cubicBezTo>
                <a:cubicBezTo>
                  <a:pt x="408043" y="315478"/>
                  <a:pt x="394433" y="314072"/>
                  <a:pt x="381526" y="314072"/>
                </a:cubicBezTo>
                <a:cubicBezTo>
                  <a:pt x="368854" y="313837"/>
                  <a:pt x="354070" y="314775"/>
                  <a:pt x="341867" y="310791"/>
                </a:cubicBezTo>
                <a:cubicBezTo>
                  <a:pt x="340929" y="310557"/>
                  <a:pt x="340225" y="310088"/>
                  <a:pt x="339521" y="309385"/>
                </a:cubicBezTo>
                <a:cubicBezTo>
                  <a:pt x="337174" y="311963"/>
                  <a:pt x="334358" y="314540"/>
                  <a:pt x="331542" y="316884"/>
                </a:cubicBezTo>
                <a:cubicBezTo>
                  <a:pt x="297515" y="344770"/>
                  <a:pt x="254337" y="359299"/>
                  <a:pt x="210219" y="354847"/>
                </a:cubicBezTo>
                <a:cubicBezTo>
                  <a:pt x="179009" y="351566"/>
                  <a:pt x="146625" y="334225"/>
                  <a:pt x="122689" y="309619"/>
                </a:cubicBezTo>
                <a:cubicBezTo>
                  <a:pt x="115180" y="312900"/>
                  <a:pt x="105089" y="312197"/>
                  <a:pt x="97345" y="312666"/>
                </a:cubicBezTo>
                <a:cubicBezTo>
                  <a:pt x="82561" y="313837"/>
                  <a:pt x="67308" y="313603"/>
                  <a:pt x="52758" y="311260"/>
                </a:cubicBezTo>
                <a:cubicBezTo>
                  <a:pt x="49942" y="310791"/>
                  <a:pt x="48300" y="308682"/>
                  <a:pt x="48065" y="306339"/>
                </a:cubicBezTo>
                <a:cubicBezTo>
                  <a:pt x="47596" y="305870"/>
                  <a:pt x="47361" y="305401"/>
                  <a:pt x="47126" y="304933"/>
                </a:cubicBezTo>
                <a:cubicBezTo>
                  <a:pt x="22721" y="244708"/>
                  <a:pt x="35628" y="170891"/>
                  <a:pt x="64961" y="114650"/>
                </a:cubicBezTo>
                <a:cubicBezTo>
                  <a:pt x="97345" y="52551"/>
                  <a:pt x="147094" y="12947"/>
                  <a:pt x="217259" y="216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E47542-BC0C-F893-74C0-C0088227E61A}"/>
              </a:ext>
            </a:extLst>
          </p:cNvPr>
          <p:cNvSpPr/>
          <p:nvPr/>
        </p:nvSpPr>
        <p:spPr>
          <a:xfrm>
            <a:off x="9309225" y="2949602"/>
            <a:ext cx="761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441422-5CEC-05AF-EC2E-50271DDCB5CA}"/>
              </a:ext>
            </a:extLst>
          </p:cNvPr>
          <p:cNvSpPr/>
          <p:nvPr/>
        </p:nvSpPr>
        <p:spPr>
          <a:xfrm>
            <a:off x="10207548" y="2814068"/>
            <a:ext cx="115488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1" dirty="0">
                <a:ln w="22225">
                  <a:solidFill>
                    <a:schemeClr val="accent2"/>
                  </a:solidFill>
                  <a:prstDash val="solid"/>
                </a:ln>
              </a:rPr>
              <a:t>？</a:t>
            </a:r>
            <a:endParaRPr lang="zh-CN" altLang="en-US" sz="8800" b="1" cap="none" spc="0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39DFF35-29F4-0961-B9DB-CD1265CCBB1C}"/>
              </a:ext>
            </a:extLst>
          </p:cNvPr>
          <p:cNvSpPr/>
          <p:nvPr/>
        </p:nvSpPr>
        <p:spPr>
          <a:xfrm>
            <a:off x="6302473" y="2773684"/>
            <a:ext cx="1389567" cy="1280051"/>
          </a:xfrm>
          <a:custGeom>
            <a:avLst/>
            <a:gdLst>
              <a:gd name="T0" fmla="*/ 1651 w 11787"/>
              <a:gd name="T1" fmla="*/ 11981 h 11985"/>
              <a:gd name="T2" fmla="*/ 0 w 11787"/>
              <a:gd name="T3" fmla="*/ 3724 h 11985"/>
              <a:gd name="T4" fmla="*/ 10195 w 11787"/>
              <a:gd name="T5" fmla="*/ 2169 h 11985"/>
              <a:gd name="T6" fmla="*/ 11785 w 11787"/>
              <a:gd name="T7" fmla="*/ 10397 h 11985"/>
              <a:gd name="T8" fmla="*/ 6018 w 11787"/>
              <a:gd name="T9" fmla="*/ 11981 h 11985"/>
              <a:gd name="T10" fmla="*/ 11199 w 11787"/>
              <a:gd name="T11" fmla="*/ 10440 h 11985"/>
              <a:gd name="T12" fmla="*/ 10251 w 11787"/>
              <a:gd name="T13" fmla="*/ 2747 h 11985"/>
              <a:gd name="T14" fmla="*/ 587 w 11787"/>
              <a:gd name="T15" fmla="*/ 3708 h 11985"/>
              <a:gd name="T16" fmla="*/ 1535 w 11787"/>
              <a:gd name="T17" fmla="*/ 11400 h 11985"/>
              <a:gd name="T18" fmla="*/ 10249 w 11787"/>
              <a:gd name="T19" fmla="*/ 11401 h 11985"/>
              <a:gd name="T20" fmla="*/ 1603 w 11787"/>
              <a:gd name="T21" fmla="*/ 292 h 11985"/>
              <a:gd name="T22" fmla="*/ 9715 w 11787"/>
              <a:gd name="T23" fmla="*/ 46 h 11985"/>
              <a:gd name="T24" fmla="*/ 9723 w 11787"/>
              <a:gd name="T25" fmla="*/ 555 h 11985"/>
              <a:gd name="T26" fmla="*/ 2097 w 11787"/>
              <a:gd name="T27" fmla="*/ 556 h 11985"/>
              <a:gd name="T28" fmla="*/ 989 w 11787"/>
              <a:gd name="T29" fmla="*/ 2657 h 11985"/>
              <a:gd name="T30" fmla="*/ 395 w 11787"/>
              <a:gd name="T31" fmla="*/ 3089 h 11985"/>
              <a:gd name="T32" fmla="*/ 1604 w 11787"/>
              <a:gd name="T33" fmla="*/ 210 h 11985"/>
              <a:gd name="T34" fmla="*/ 2139 w 11787"/>
              <a:gd name="T35" fmla="*/ 520 h 11985"/>
              <a:gd name="T36" fmla="*/ 1676 w 11787"/>
              <a:gd name="T37" fmla="*/ 1402 h 11985"/>
              <a:gd name="T38" fmla="*/ 9627 w 11787"/>
              <a:gd name="T39" fmla="*/ 519 h 11985"/>
              <a:gd name="T40" fmla="*/ 10161 w 11787"/>
              <a:gd name="T41" fmla="*/ 209 h 11985"/>
              <a:gd name="T42" fmla="*/ 11370 w 11787"/>
              <a:gd name="T43" fmla="*/ 3088 h 11985"/>
              <a:gd name="T44" fmla="*/ 10776 w 11787"/>
              <a:gd name="T45" fmla="*/ 2656 h 11985"/>
              <a:gd name="T46" fmla="*/ 10048 w 11787"/>
              <a:gd name="T47" fmla="*/ 1326 h 11985"/>
              <a:gd name="T48" fmla="*/ 2306 w 11787"/>
              <a:gd name="T49" fmla="*/ 962 h 11985"/>
              <a:gd name="T50" fmla="*/ 2055 w 11787"/>
              <a:gd name="T51" fmla="*/ 1893 h 11985"/>
              <a:gd name="T52" fmla="*/ 9430 w 11787"/>
              <a:gd name="T53" fmla="*/ 962 h 11985"/>
              <a:gd name="T54" fmla="*/ 9680 w 11787"/>
              <a:gd name="T55" fmla="*/ 1893 h 11985"/>
              <a:gd name="T56" fmla="*/ 9430 w 11787"/>
              <a:gd name="T57" fmla="*/ 962 h 11985"/>
              <a:gd name="T58" fmla="*/ 2306 w 11787"/>
              <a:gd name="T59" fmla="*/ 3037 h 11985"/>
              <a:gd name="T60" fmla="*/ 2055 w 11787"/>
              <a:gd name="T61" fmla="*/ 7968 h 11985"/>
              <a:gd name="T62" fmla="*/ 9430 w 11787"/>
              <a:gd name="T63" fmla="*/ 3037 h 11985"/>
              <a:gd name="T64" fmla="*/ 9680 w 11787"/>
              <a:gd name="T65" fmla="*/ 4381 h 11985"/>
              <a:gd name="T66" fmla="*/ 9430 w 11787"/>
              <a:gd name="T67" fmla="*/ 3037 h 11985"/>
              <a:gd name="T68" fmla="*/ 11183 w 11787"/>
              <a:gd name="T69" fmla="*/ 11361 h 11985"/>
              <a:gd name="T70" fmla="*/ 9235 w 11787"/>
              <a:gd name="T71" fmla="*/ 8694 h 11985"/>
              <a:gd name="T72" fmla="*/ 1960 w 11787"/>
              <a:gd name="T73" fmla="*/ 9453 h 11985"/>
              <a:gd name="T74" fmla="*/ 370 w 11787"/>
              <a:gd name="T75" fmla="*/ 11361 h 11985"/>
              <a:gd name="T76" fmla="*/ 1960 w 11787"/>
              <a:gd name="T77" fmla="*/ 9453 h 11985"/>
              <a:gd name="T78" fmla="*/ 9680 w 11787"/>
              <a:gd name="T79" fmla="*/ 5729 h 11985"/>
              <a:gd name="T80" fmla="*/ 9430 w 11787"/>
              <a:gd name="T81" fmla="*/ 8568 h 11985"/>
              <a:gd name="T82" fmla="*/ 3310 w 11787"/>
              <a:gd name="T83" fmla="*/ 8569 h 11985"/>
              <a:gd name="T84" fmla="*/ 9680 w 11787"/>
              <a:gd name="T85" fmla="*/ 8820 h 11985"/>
              <a:gd name="T86" fmla="*/ 3310 w 11787"/>
              <a:gd name="T87" fmla="*/ 8569 h 11985"/>
              <a:gd name="T88" fmla="*/ 5062 w 11787"/>
              <a:gd name="T89" fmla="*/ 6816 h 11985"/>
              <a:gd name="T90" fmla="*/ 9442 w 11787"/>
              <a:gd name="T91" fmla="*/ 5407 h 11985"/>
              <a:gd name="T92" fmla="*/ 6325 w 11787"/>
              <a:gd name="T93" fmla="*/ 7442 h 11985"/>
              <a:gd name="T94" fmla="*/ 2318 w 11787"/>
              <a:gd name="T95" fmla="*/ 8650 h 11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787" h="11985">
                <a:moveTo>
                  <a:pt x="6018" y="11981"/>
                </a:moveTo>
                <a:cubicBezTo>
                  <a:pt x="4659" y="11981"/>
                  <a:pt x="3010" y="11983"/>
                  <a:pt x="1651" y="11981"/>
                </a:cubicBezTo>
                <a:cubicBezTo>
                  <a:pt x="474" y="11980"/>
                  <a:pt x="0" y="11501"/>
                  <a:pt x="0" y="10320"/>
                </a:cubicBezTo>
                <a:lnTo>
                  <a:pt x="0" y="3724"/>
                </a:lnTo>
                <a:cubicBezTo>
                  <a:pt x="1" y="2684"/>
                  <a:pt x="502" y="2171"/>
                  <a:pt x="1547" y="2168"/>
                </a:cubicBezTo>
                <a:cubicBezTo>
                  <a:pt x="4332" y="2162"/>
                  <a:pt x="7409" y="2161"/>
                  <a:pt x="10195" y="2169"/>
                </a:cubicBezTo>
                <a:cubicBezTo>
                  <a:pt x="11267" y="2172"/>
                  <a:pt x="11784" y="2704"/>
                  <a:pt x="11785" y="3767"/>
                </a:cubicBezTo>
                <a:cubicBezTo>
                  <a:pt x="11787" y="5977"/>
                  <a:pt x="11787" y="8187"/>
                  <a:pt x="11785" y="10397"/>
                </a:cubicBezTo>
                <a:cubicBezTo>
                  <a:pt x="11784" y="11478"/>
                  <a:pt x="11287" y="11977"/>
                  <a:pt x="10195" y="11980"/>
                </a:cubicBezTo>
                <a:cubicBezTo>
                  <a:pt x="8803" y="11985"/>
                  <a:pt x="7411" y="11981"/>
                  <a:pt x="6018" y="11981"/>
                </a:cubicBezTo>
                <a:close/>
                <a:moveTo>
                  <a:pt x="10249" y="11401"/>
                </a:moveTo>
                <a:cubicBezTo>
                  <a:pt x="10948" y="11400"/>
                  <a:pt x="11199" y="11145"/>
                  <a:pt x="11199" y="10440"/>
                </a:cubicBezTo>
                <a:lnTo>
                  <a:pt x="11199" y="3709"/>
                </a:lnTo>
                <a:cubicBezTo>
                  <a:pt x="11199" y="3004"/>
                  <a:pt x="10949" y="2748"/>
                  <a:pt x="10251" y="2747"/>
                </a:cubicBezTo>
                <a:cubicBezTo>
                  <a:pt x="7443" y="2745"/>
                  <a:pt x="4344" y="2745"/>
                  <a:pt x="1537" y="2747"/>
                </a:cubicBezTo>
                <a:cubicBezTo>
                  <a:pt x="838" y="2747"/>
                  <a:pt x="587" y="3004"/>
                  <a:pt x="587" y="3708"/>
                </a:cubicBezTo>
                <a:lnTo>
                  <a:pt x="587" y="10438"/>
                </a:lnTo>
                <a:cubicBezTo>
                  <a:pt x="587" y="11144"/>
                  <a:pt x="837" y="11399"/>
                  <a:pt x="1535" y="11400"/>
                </a:cubicBezTo>
                <a:cubicBezTo>
                  <a:pt x="2927" y="11403"/>
                  <a:pt x="4611" y="11401"/>
                  <a:pt x="6003" y="11401"/>
                </a:cubicBezTo>
                <a:cubicBezTo>
                  <a:pt x="7419" y="11401"/>
                  <a:pt x="8834" y="11403"/>
                  <a:pt x="10249" y="11401"/>
                </a:cubicBezTo>
                <a:close/>
                <a:moveTo>
                  <a:pt x="2097" y="556"/>
                </a:moveTo>
                <a:cubicBezTo>
                  <a:pt x="1857" y="556"/>
                  <a:pt x="1594" y="544"/>
                  <a:pt x="1603" y="292"/>
                </a:cubicBezTo>
                <a:cubicBezTo>
                  <a:pt x="1611" y="63"/>
                  <a:pt x="1870" y="48"/>
                  <a:pt x="2090" y="47"/>
                </a:cubicBezTo>
                <a:cubicBezTo>
                  <a:pt x="3655" y="44"/>
                  <a:pt x="8150" y="44"/>
                  <a:pt x="9715" y="46"/>
                </a:cubicBezTo>
                <a:cubicBezTo>
                  <a:pt x="9952" y="46"/>
                  <a:pt x="10214" y="64"/>
                  <a:pt x="10206" y="318"/>
                </a:cubicBezTo>
                <a:cubicBezTo>
                  <a:pt x="10198" y="557"/>
                  <a:pt x="9944" y="555"/>
                  <a:pt x="9723" y="555"/>
                </a:cubicBezTo>
                <a:cubicBezTo>
                  <a:pt x="8933" y="556"/>
                  <a:pt x="4415" y="556"/>
                  <a:pt x="3627" y="556"/>
                </a:cubicBezTo>
                <a:lnTo>
                  <a:pt x="2097" y="556"/>
                </a:lnTo>
                <a:close/>
                <a:moveTo>
                  <a:pt x="1676" y="1402"/>
                </a:moveTo>
                <a:lnTo>
                  <a:pt x="989" y="2657"/>
                </a:lnTo>
                <a:cubicBezTo>
                  <a:pt x="932" y="2761"/>
                  <a:pt x="877" y="2868"/>
                  <a:pt x="805" y="2961"/>
                </a:cubicBezTo>
                <a:cubicBezTo>
                  <a:pt x="699" y="3097"/>
                  <a:pt x="554" y="3171"/>
                  <a:pt x="395" y="3089"/>
                </a:cubicBezTo>
                <a:cubicBezTo>
                  <a:pt x="220" y="2999"/>
                  <a:pt x="179" y="2819"/>
                  <a:pt x="268" y="2652"/>
                </a:cubicBezTo>
                <a:cubicBezTo>
                  <a:pt x="1105" y="1108"/>
                  <a:pt x="755" y="1748"/>
                  <a:pt x="1604" y="210"/>
                </a:cubicBezTo>
                <a:cubicBezTo>
                  <a:pt x="1687" y="59"/>
                  <a:pt x="1843" y="0"/>
                  <a:pt x="2007" y="84"/>
                </a:cubicBezTo>
                <a:cubicBezTo>
                  <a:pt x="2189" y="178"/>
                  <a:pt x="2217" y="348"/>
                  <a:pt x="2139" y="520"/>
                </a:cubicBezTo>
                <a:cubicBezTo>
                  <a:pt x="2012" y="795"/>
                  <a:pt x="1862" y="1060"/>
                  <a:pt x="1717" y="1327"/>
                </a:cubicBezTo>
                <a:cubicBezTo>
                  <a:pt x="1440" y="1837"/>
                  <a:pt x="1955" y="892"/>
                  <a:pt x="1676" y="1402"/>
                </a:cubicBezTo>
                <a:close/>
                <a:moveTo>
                  <a:pt x="10048" y="1326"/>
                </a:moveTo>
                <a:cubicBezTo>
                  <a:pt x="9903" y="1059"/>
                  <a:pt x="9753" y="794"/>
                  <a:pt x="9627" y="519"/>
                </a:cubicBezTo>
                <a:cubicBezTo>
                  <a:pt x="9548" y="348"/>
                  <a:pt x="9576" y="177"/>
                  <a:pt x="9758" y="84"/>
                </a:cubicBezTo>
                <a:cubicBezTo>
                  <a:pt x="9922" y="0"/>
                  <a:pt x="10078" y="58"/>
                  <a:pt x="10161" y="209"/>
                </a:cubicBezTo>
                <a:cubicBezTo>
                  <a:pt x="11010" y="1748"/>
                  <a:pt x="10660" y="1107"/>
                  <a:pt x="11497" y="2652"/>
                </a:cubicBezTo>
                <a:cubicBezTo>
                  <a:pt x="11587" y="2819"/>
                  <a:pt x="11546" y="2999"/>
                  <a:pt x="11370" y="3088"/>
                </a:cubicBezTo>
                <a:cubicBezTo>
                  <a:pt x="11211" y="3170"/>
                  <a:pt x="11066" y="3096"/>
                  <a:pt x="10960" y="2960"/>
                </a:cubicBezTo>
                <a:cubicBezTo>
                  <a:pt x="10888" y="2868"/>
                  <a:pt x="10833" y="2760"/>
                  <a:pt x="10776" y="2656"/>
                </a:cubicBezTo>
                <a:cubicBezTo>
                  <a:pt x="10414" y="1996"/>
                  <a:pt x="10451" y="2062"/>
                  <a:pt x="10089" y="1401"/>
                </a:cubicBezTo>
                <a:cubicBezTo>
                  <a:pt x="9810" y="892"/>
                  <a:pt x="10325" y="1837"/>
                  <a:pt x="10048" y="1326"/>
                </a:cubicBezTo>
                <a:close/>
                <a:moveTo>
                  <a:pt x="2055" y="962"/>
                </a:moveTo>
                <a:lnTo>
                  <a:pt x="2306" y="962"/>
                </a:lnTo>
                <a:lnTo>
                  <a:pt x="2306" y="1893"/>
                </a:lnTo>
                <a:lnTo>
                  <a:pt x="2055" y="1893"/>
                </a:lnTo>
                <a:lnTo>
                  <a:pt x="2055" y="962"/>
                </a:lnTo>
                <a:close/>
                <a:moveTo>
                  <a:pt x="9430" y="962"/>
                </a:moveTo>
                <a:lnTo>
                  <a:pt x="9680" y="962"/>
                </a:lnTo>
                <a:lnTo>
                  <a:pt x="9680" y="1893"/>
                </a:lnTo>
                <a:lnTo>
                  <a:pt x="9430" y="1893"/>
                </a:lnTo>
                <a:lnTo>
                  <a:pt x="9430" y="962"/>
                </a:lnTo>
                <a:close/>
                <a:moveTo>
                  <a:pt x="2055" y="3037"/>
                </a:moveTo>
                <a:lnTo>
                  <a:pt x="2306" y="3037"/>
                </a:lnTo>
                <a:lnTo>
                  <a:pt x="2306" y="7968"/>
                </a:lnTo>
                <a:lnTo>
                  <a:pt x="2055" y="7968"/>
                </a:lnTo>
                <a:lnTo>
                  <a:pt x="2055" y="3037"/>
                </a:lnTo>
                <a:close/>
                <a:moveTo>
                  <a:pt x="9430" y="3037"/>
                </a:moveTo>
                <a:lnTo>
                  <a:pt x="9680" y="3037"/>
                </a:lnTo>
                <a:lnTo>
                  <a:pt x="9680" y="4381"/>
                </a:lnTo>
                <a:lnTo>
                  <a:pt x="9430" y="4381"/>
                </a:lnTo>
                <a:lnTo>
                  <a:pt x="9430" y="3037"/>
                </a:lnTo>
                <a:close/>
                <a:moveTo>
                  <a:pt x="10924" y="11620"/>
                </a:moveTo>
                <a:lnTo>
                  <a:pt x="11183" y="11361"/>
                </a:lnTo>
                <a:lnTo>
                  <a:pt x="9531" y="8517"/>
                </a:lnTo>
                <a:lnTo>
                  <a:pt x="9235" y="8694"/>
                </a:lnTo>
                <a:lnTo>
                  <a:pt x="10924" y="11620"/>
                </a:lnTo>
                <a:close/>
                <a:moveTo>
                  <a:pt x="1960" y="9453"/>
                </a:moveTo>
                <a:lnTo>
                  <a:pt x="1665" y="9276"/>
                </a:lnTo>
                <a:lnTo>
                  <a:pt x="370" y="11361"/>
                </a:lnTo>
                <a:lnTo>
                  <a:pt x="629" y="11620"/>
                </a:lnTo>
                <a:lnTo>
                  <a:pt x="1960" y="9453"/>
                </a:lnTo>
                <a:close/>
                <a:moveTo>
                  <a:pt x="9430" y="5729"/>
                </a:moveTo>
                <a:lnTo>
                  <a:pt x="9680" y="5729"/>
                </a:lnTo>
                <a:lnTo>
                  <a:pt x="9680" y="8568"/>
                </a:lnTo>
                <a:lnTo>
                  <a:pt x="9430" y="8568"/>
                </a:lnTo>
                <a:lnTo>
                  <a:pt x="9430" y="5729"/>
                </a:lnTo>
                <a:close/>
                <a:moveTo>
                  <a:pt x="3310" y="8569"/>
                </a:moveTo>
                <a:lnTo>
                  <a:pt x="9680" y="8569"/>
                </a:lnTo>
                <a:lnTo>
                  <a:pt x="9680" y="8820"/>
                </a:lnTo>
                <a:lnTo>
                  <a:pt x="3310" y="8820"/>
                </a:lnTo>
                <a:lnTo>
                  <a:pt x="3310" y="8569"/>
                </a:lnTo>
                <a:close/>
                <a:moveTo>
                  <a:pt x="2318" y="9276"/>
                </a:moveTo>
                <a:lnTo>
                  <a:pt x="5062" y="6816"/>
                </a:lnTo>
                <a:lnTo>
                  <a:pt x="6325" y="8068"/>
                </a:lnTo>
                <a:lnTo>
                  <a:pt x="9442" y="5407"/>
                </a:lnTo>
                <a:lnTo>
                  <a:pt x="9442" y="4780"/>
                </a:lnTo>
                <a:lnTo>
                  <a:pt x="6325" y="7442"/>
                </a:lnTo>
                <a:lnTo>
                  <a:pt x="5062" y="6191"/>
                </a:lnTo>
                <a:lnTo>
                  <a:pt x="2318" y="8650"/>
                </a:lnTo>
                <a:lnTo>
                  <a:pt x="2318" y="927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71DFB3A8-6F5B-F45F-67F0-335E8A113817}"/>
              </a:ext>
            </a:extLst>
          </p:cNvPr>
          <p:cNvSpPr/>
          <p:nvPr/>
        </p:nvSpPr>
        <p:spPr>
          <a:xfrm>
            <a:off x="2439713" y="3310877"/>
            <a:ext cx="516321" cy="23624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C3CA393-779B-D9C5-691F-75512C49F6BF}"/>
              </a:ext>
            </a:extLst>
          </p:cNvPr>
          <p:cNvSpPr/>
          <p:nvPr/>
        </p:nvSpPr>
        <p:spPr>
          <a:xfrm>
            <a:off x="5490448" y="3364825"/>
            <a:ext cx="516321" cy="23624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61603204-FC6F-9A2A-5FF1-4BBA5AA75836}"/>
              </a:ext>
            </a:extLst>
          </p:cNvPr>
          <p:cNvSpPr/>
          <p:nvPr/>
        </p:nvSpPr>
        <p:spPr>
          <a:xfrm>
            <a:off x="8337699" y="3378622"/>
            <a:ext cx="516321" cy="23624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95FC75-3DAB-EBA2-32A9-4FD09B073F6A}"/>
              </a:ext>
            </a:extLst>
          </p:cNvPr>
          <p:cNvSpPr txBox="1"/>
          <p:nvPr/>
        </p:nvSpPr>
        <p:spPr>
          <a:xfrm>
            <a:off x="1156040" y="4505107"/>
            <a:ext cx="1087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音频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957EBF-EC95-9443-1676-68F1DB898F62}"/>
              </a:ext>
            </a:extLst>
          </p:cNvPr>
          <p:cNvSpPr txBox="1"/>
          <p:nvPr/>
        </p:nvSpPr>
        <p:spPr>
          <a:xfrm>
            <a:off x="3537872" y="4505107"/>
            <a:ext cx="118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MFCC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5076D-78FE-0860-D72B-D8203E44FE35}"/>
              </a:ext>
            </a:extLst>
          </p:cNvPr>
          <p:cNvSpPr txBox="1"/>
          <p:nvPr/>
        </p:nvSpPr>
        <p:spPr>
          <a:xfrm>
            <a:off x="6161783" y="4536391"/>
            <a:ext cx="171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深度网络</a:t>
            </a:r>
          </a:p>
        </p:txBody>
      </p:sp>
    </p:spTree>
    <p:extLst>
      <p:ext uri="{BB962C8B-B14F-4D97-AF65-F5344CB8AC3E}">
        <p14:creationId xmlns:p14="http://schemas.microsoft.com/office/powerpoint/2010/main" val="405578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5B1BC-A7B2-8E81-D252-EBF658B68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DC577-C9B0-9126-ACBC-13F03503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15" y="-27865"/>
            <a:ext cx="10858500" cy="900112"/>
          </a:xfrm>
        </p:spPr>
        <p:txBody>
          <a:bodyPr/>
          <a:lstStyle/>
          <a:p>
            <a:r>
              <a:rPr lang="zh-CN" altLang="en-US" dirty="0"/>
              <a:t>模型结构：</a:t>
            </a:r>
            <a:r>
              <a:rPr lang="en-US" altLang="zh-CN" dirty="0"/>
              <a:t>transformer encoder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3ACDD7-F554-5789-6FCF-ADD84AB3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9183" y="6380296"/>
            <a:ext cx="3657600" cy="274320"/>
          </a:xfrm>
        </p:spPr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15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D43E526-8C16-9065-A711-B47ED7FCB77D}"/>
              </a:ext>
            </a:extLst>
          </p:cNvPr>
          <p:cNvGrpSpPr/>
          <p:nvPr/>
        </p:nvGrpSpPr>
        <p:grpSpPr>
          <a:xfrm>
            <a:off x="3192087" y="872247"/>
            <a:ext cx="5423767" cy="5858550"/>
            <a:chOff x="2889639" y="203384"/>
            <a:chExt cx="5726215" cy="6527414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57A97AF-2389-742E-4D95-3C1DE170FF83}"/>
                </a:ext>
              </a:extLst>
            </p:cNvPr>
            <p:cNvGrpSpPr/>
            <p:nvPr/>
          </p:nvGrpSpPr>
          <p:grpSpPr>
            <a:xfrm>
              <a:off x="2889639" y="203384"/>
              <a:ext cx="5726215" cy="6527414"/>
              <a:chOff x="2905405" y="322024"/>
              <a:chExt cx="5726215" cy="6527414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555FBA0-647D-C04F-9865-816A0275C123}"/>
                  </a:ext>
                </a:extLst>
              </p:cNvPr>
              <p:cNvGrpSpPr/>
              <p:nvPr/>
            </p:nvGrpSpPr>
            <p:grpSpPr>
              <a:xfrm>
                <a:off x="2905405" y="322024"/>
                <a:ext cx="5726215" cy="6527414"/>
                <a:chOff x="2929054" y="459184"/>
                <a:chExt cx="5726215" cy="6527414"/>
              </a:xfrm>
            </p:grpSpPr>
            <p:cxnSp>
              <p:nvCxnSpPr>
                <p:cNvPr id="10" name="直接箭头连接符 9">
                  <a:extLst>
                    <a:ext uri="{FF2B5EF4-FFF2-40B4-BE49-F238E27FC236}">
                      <a16:creationId xmlns:a16="http://schemas.microsoft.com/office/drawing/2014/main" id="{3218FB8B-6C03-7789-AE6D-23091550A707}"/>
                    </a:ext>
                  </a:extLst>
                </p:cNvPr>
                <p:cNvCxnSpPr>
                  <a:endCxn id="6" idx="2"/>
                </p:cNvCxnSpPr>
                <p:nvPr/>
              </p:nvCxnSpPr>
              <p:spPr>
                <a:xfrm flipH="1" flipV="1">
                  <a:off x="5905499" y="3944100"/>
                  <a:ext cx="6395" cy="2362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B27C58D3-A537-8B91-9979-BA9B0AF05A23}"/>
                    </a:ext>
                  </a:extLst>
                </p:cNvPr>
                <p:cNvGrpSpPr/>
                <p:nvPr/>
              </p:nvGrpSpPr>
              <p:grpSpPr>
                <a:xfrm>
                  <a:off x="4414345" y="1281360"/>
                  <a:ext cx="2885090" cy="4623271"/>
                  <a:chOff x="4248807" y="1319301"/>
                  <a:chExt cx="2885090" cy="4623271"/>
                </a:xfrm>
              </p:grpSpPr>
              <p:grpSp>
                <p:nvGrpSpPr>
                  <p:cNvPr id="34" name="组合 33">
                    <a:extLst>
                      <a:ext uri="{FF2B5EF4-FFF2-40B4-BE49-F238E27FC236}">
                        <a16:creationId xmlns:a16="http://schemas.microsoft.com/office/drawing/2014/main" id="{20090790-D056-5B2B-EFC4-F7B841D494F1}"/>
                      </a:ext>
                    </a:extLst>
                  </p:cNvPr>
                  <p:cNvGrpSpPr/>
                  <p:nvPr/>
                </p:nvGrpSpPr>
                <p:grpSpPr>
                  <a:xfrm>
                    <a:off x="4248807" y="1319301"/>
                    <a:ext cx="2885090" cy="4623271"/>
                    <a:chOff x="3689131" y="1144664"/>
                    <a:chExt cx="2885090" cy="4637432"/>
                  </a:xfrm>
                </p:grpSpPr>
                <p:grpSp>
                  <p:nvGrpSpPr>
                    <p:cNvPr id="31" name="组合 30">
                      <a:extLst>
                        <a:ext uri="{FF2B5EF4-FFF2-40B4-BE49-F238E27FC236}">
                          <a16:creationId xmlns:a16="http://schemas.microsoft.com/office/drawing/2014/main" id="{E14ACC62-ABDA-CEEA-7417-0B8FEF042F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89131" y="1144664"/>
                      <a:ext cx="2885090" cy="4401257"/>
                      <a:chOff x="3689131" y="1144664"/>
                      <a:chExt cx="2885090" cy="4401257"/>
                    </a:xfrm>
                  </p:grpSpPr>
                  <p:sp>
                    <p:nvSpPr>
                      <p:cNvPr id="28" name="矩形: 圆角 27">
                        <a:extLst>
                          <a:ext uri="{FF2B5EF4-FFF2-40B4-BE49-F238E27FC236}">
                            <a16:creationId xmlns:a16="http://schemas.microsoft.com/office/drawing/2014/main" id="{1A122B0E-1E40-4425-9827-1385CFD4B4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9131" y="1144664"/>
                        <a:ext cx="2885090" cy="4401257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95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grpSp>
                    <p:nvGrpSpPr>
                      <p:cNvPr id="30" name="组合 29">
                        <a:extLst>
                          <a:ext uri="{FF2B5EF4-FFF2-40B4-BE49-F238E27FC236}">
                            <a16:creationId xmlns:a16="http://schemas.microsoft.com/office/drawing/2014/main" id="{99A76EC2-70BF-751F-2B51-58B03A0E2E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58921" y="1493937"/>
                        <a:ext cx="1887306" cy="3353959"/>
                        <a:chOff x="4058921" y="1493937"/>
                        <a:chExt cx="1887306" cy="3353959"/>
                      </a:xfrm>
                    </p:grpSpPr>
                    <p:sp>
                      <p:nvSpPr>
                        <p:cNvPr id="5" name="矩形: 圆角 4">
                          <a:extLst>
                            <a:ext uri="{FF2B5EF4-FFF2-40B4-BE49-F238E27FC236}">
                              <a16:creationId xmlns:a16="http://schemas.microsoft.com/office/drawing/2014/main" id="{A0AA0298-1908-80AC-6D9E-7922785428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14344" y="4051738"/>
                          <a:ext cx="1531883" cy="796158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3">
                            <a:shade val="15000"/>
                          </a:schemeClr>
                        </a:lnRef>
                        <a:fillRef idx="1">
                          <a:schemeClr val="accent3"/>
                        </a:fillRef>
                        <a:effectRef idx="0">
                          <a:schemeClr val="accent3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dirty="0"/>
                            <a:t>Multi-Head Attention</a:t>
                          </a:r>
                          <a:endParaRPr lang="zh-CN" altLang="en-US" dirty="0"/>
                        </a:p>
                      </p:txBody>
                    </p:sp>
                    <p:sp>
                      <p:nvSpPr>
                        <p:cNvPr id="6" name="矩形: 圆角 5">
                          <a:extLst>
                            <a:ext uri="{FF2B5EF4-FFF2-40B4-BE49-F238E27FC236}">
                              <a16:creationId xmlns:a16="http://schemas.microsoft.com/office/drawing/2014/main" id="{42267A32-15B1-46FA-DE47-9DF181D181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14343" y="3429000"/>
                          <a:ext cx="1531883" cy="386562"/>
                        </a:xfrm>
                        <a:prstGeom prst="roundRect">
                          <a:avLst/>
                        </a:prstGeom>
                        <a:solidFill>
                          <a:srgbClr val="FFFF00"/>
                        </a:solidFill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Add &amp; Norm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" name="矩形: 圆角 10">
                          <a:extLst>
                            <a:ext uri="{FF2B5EF4-FFF2-40B4-BE49-F238E27FC236}">
                              <a16:creationId xmlns:a16="http://schemas.microsoft.com/office/drawing/2014/main" id="{EB331895-4D8C-68D7-820B-BE2D53DDAB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14344" y="2116675"/>
                          <a:ext cx="1531883" cy="796158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2">
                            <a:shade val="15000"/>
                          </a:schemeClr>
                        </a:lnRef>
                        <a:fillRef idx="1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dirty="0"/>
                            <a:t>Feed Forward</a:t>
                          </a:r>
                          <a:endParaRPr lang="zh-CN" altLang="en-US" dirty="0"/>
                        </a:p>
                      </p:txBody>
                    </p:sp>
                    <p:sp>
                      <p:nvSpPr>
                        <p:cNvPr id="12" name="矩形: 圆角 11">
                          <a:extLst>
                            <a:ext uri="{FF2B5EF4-FFF2-40B4-BE49-F238E27FC236}">
                              <a16:creationId xmlns:a16="http://schemas.microsoft.com/office/drawing/2014/main" id="{00F50FF4-F28A-AE8F-C7DB-238AC473BE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14343" y="1493937"/>
                          <a:ext cx="1531883" cy="386562"/>
                        </a:xfrm>
                        <a:prstGeom prst="roundRect">
                          <a:avLst/>
                        </a:prstGeom>
                        <a:solidFill>
                          <a:srgbClr val="FFFF00"/>
                        </a:solidFill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Add &amp; Norm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29" name="组合 28">
                          <a:extLst>
                            <a:ext uri="{FF2B5EF4-FFF2-40B4-BE49-F238E27FC236}">
                              <a16:creationId xmlns:a16="http://schemas.microsoft.com/office/drawing/2014/main" id="{CA44634B-2A82-0D3A-B86C-09CE5EC23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058921" y="1687218"/>
                          <a:ext cx="1127759" cy="1741782"/>
                          <a:chOff x="4058921" y="1687218"/>
                          <a:chExt cx="1127759" cy="1741782"/>
                        </a:xfrm>
                      </p:grpSpPr>
                      <p:cxnSp>
                        <p:nvCxnSpPr>
                          <p:cNvPr id="13" name="直接箭头连接符 12">
                            <a:extLst>
                              <a:ext uri="{FF2B5EF4-FFF2-40B4-BE49-F238E27FC236}">
                                <a16:creationId xmlns:a16="http://schemas.microsoft.com/office/drawing/2014/main" id="{F73D171B-D922-5588-7419-326B936F67CA}"/>
                              </a:ext>
                            </a:extLst>
                          </p:cNvPr>
                          <p:cNvCxnSpPr>
                            <a:endCxn id="12" idx="2"/>
                          </p:cNvCxnSpPr>
                          <p:nvPr/>
                        </p:nvCxnSpPr>
                        <p:spPr>
                          <a:xfrm flipH="1" flipV="1">
                            <a:off x="5180285" y="1880499"/>
                            <a:ext cx="6395" cy="228118"/>
                          </a:xfrm>
                          <a:prstGeom prst="straightConnector1">
                            <a:avLst/>
                          </a:prstGeom>
                          <a:ln w="38100"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" name="直接箭头连接符 14">
                            <a:extLst>
                              <a:ext uri="{FF2B5EF4-FFF2-40B4-BE49-F238E27FC236}">
                                <a16:creationId xmlns:a16="http://schemas.microsoft.com/office/drawing/2014/main" id="{43CBB7D1-B68C-70C2-38E4-D9B44CD829CA}"/>
                              </a:ext>
                            </a:extLst>
                          </p:cNvPr>
                          <p:cNvCxnSpPr>
                            <a:cxnSpLocks/>
                            <a:stCxn id="6" idx="0"/>
                            <a:endCxn id="11" idx="2"/>
                          </p:cNvCxnSpPr>
                          <p:nvPr/>
                        </p:nvCxnSpPr>
                        <p:spPr>
                          <a:xfrm flipV="1">
                            <a:off x="5180285" y="2912833"/>
                            <a:ext cx="1" cy="516167"/>
                          </a:xfrm>
                          <a:prstGeom prst="straightConnector1">
                            <a:avLst/>
                          </a:prstGeom>
                          <a:ln w="38100"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2" name="直接连接符 21">
                            <a:extLst>
                              <a:ext uri="{FF2B5EF4-FFF2-40B4-BE49-F238E27FC236}">
                                <a16:creationId xmlns:a16="http://schemas.microsoft.com/office/drawing/2014/main" id="{EB541845-2B10-9F7C-4C1B-7DFAEF5E4B4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>
                            <a:off x="4069080" y="3164840"/>
                            <a:ext cx="1111205" cy="0"/>
                          </a:xfrm>
                          <a:prstGeom prst="line">
                            <a:avLst/>
                          </a:prstGeom>
                          <a:ln w="381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4" name="直接连接符 23">
                            <a:extLst>
                              <a:ext uri="{FF2B5EF4-FFF2-40B4-BE49-F238E27FC236}">
                                <a16:creationId xmlns:a16="http://schemas.microsoft.com/office/drawing/2014/main" id="{6C1CC3C3-13D9-4D5F-0CAE-3835C4DE890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4064000" y="1696720"/>
                            <a:ext cx="0" cy="1493520"/>
                          </a:xfrm>
                          <a:prstGeom prst="line">
                            <a:avLst/>
                          </a:prstGeom>
                          <a:ln w="381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" name="直接箭头连接符 25">
                            <a:extLst>
                              <a:ext uri="{FF2B5EF4-FFF2-40B4-BE49-F238E27FC236}">
                                <a16:creationId xmlns:a16="http://schemas.microsoft.com/office/drawing/2014/main" id="{A444CF04-168C-07F7-E274-CDE11A406E81}"/>
                              </a:ext>
                            </a:extLst>
                          </p:cNvPr>
                          <p:cNvCxnSpPr>
                            <a:cxnSpLocks/>
                            <a:endCxn id="12" idx="1"/>
                          </p:cNvCxnSpPr>
                          <p:nvPr/>
                        </p:nvCxnSpPr>
                        <p:spPr>
                          <a:xfrm flipV="1">
                            <a:off x="4058921" y="1687218"/>
                            <a:ext cx="355422" cy="9502"/>
                          </a:xfrm>
                          <a:prstGeom prst="straightConnector1">
                            <a:avLst/>
                          </a:prstGeom>
                          <a:ln w="38100"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cxnSp>
                  <p:nvCxnSpPr>
                    <p:cNvPr id="32" name="直接箭头连接符 31">
                      <a:extLst>
                        <a:ext uri="{FF2B5EF4-FFF2-40B4-BE49-F238E27FC236}">
                          <a16:creationId xmlns:a16="http://schemas.microsoft.com/office/drawing/2014/main" id="{DFD651B2-F866-C38E-17FB-3DC18067C8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180284" y="4847896"/>
                      <a:ext cx="6396" cy="93420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直接箭头连接符 32">
                      <a:extLst>
                        <a:ext uri="{FF2B5EF4-FFF2-40B4-BE49-F238E27FC236}">
                          <a16:creationId xmlns:a16="http://schemas.microsoft.com/office/drawing/2014/main" id="{3707FD0B-3CAF-D302-E15C-B52A6FFFC60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173888" y="3815562"/>
                      <a:ext cx="6395" cy="228118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5" name="直接连接符 34">
                    <a:extLst>
                      <a:ext uri="{FF2B5EF4-FFF2-40B4-BE49-F238E27FC236}">
                        <a16:creationId xmlns:a16="http://schemas.microsoft.com/office/drawing/2014/main" id="{AB25D3F3-7D23-1D62-109E-8AB7F68A59E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635151" y="5409934"/>
                    <a:ext cx="1111205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连接符 35">
                    <a:extLst>
                      <a:ext uri="{FF2B5EF4-FFF2-40B4-BE49-F238E27FC236}">
                        <a16:creationId xmlns:a16="http://schemas.microsoft.com/office/drawing/2014/main" id="{CC8B295B-C954-B2C8-E775-4068A3F0EC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630071" y="3766337"/>
                    <a:ext cx="5080" cy="164359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箭头连接符 36">
                    <a:extLst>
                      <a:ext uri="{FF2B5EF4-FFF2-40B4-BE49-F238E27FC236}">
                        <a16:creationId xmlns:a16="http://schemas.microsoft.com/office/drawing/2014/main" id="{CA2E7DD9-02FC-72A7-1F5E-D9BC63A1F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624992" y="3756835"/>
                    <a:ext cx="355422" cy="950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DE82905C-647F-3F2B-D599-7398B7ED6915}"/>
                    </a:ext>
                  </a:extLst>
                </p:cNvPr>
                <p:cNvSpPr/>
                <p:nvPr/>
              </p:nvSpPr>
              <p:spPr>
                <a:xfrm>
                  <a:off x="5145952" y="629820"/>
                  <a:ext cx="1531883" cy="385382"/>
                </a:xfrm>
                <a:prstGeom prst="round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</a:rPr>
                    <a:t>Dense Layer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436308BD-EBCD-2C75-7771-37422E11DFDC}"/>
                    </a:ext>
                  </a:extLst>
                </p:cNvPr>
                <p:cNvSpPr/>
                <p:nvPr/>
              </p:nvSpPr>
              <p:spPr>
                <a:xfrm>
                  <a:off x="5185366" y="6342595"/>
                  <a:ext cx="1531883" cy="602688"/>
                </a:xfrm>
                <a:prstGeom prst="round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</a:rPr>
                    <a:t>Input Embedding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A2F17622-8B0C-8571-3494-A9AE86621A60}"/>
                    </a:ext>
                  </a:extLst>
                </p:cNvPr>
                <p:cNvCxnSpPr>
                  <a:stCxn id="12" idx="0"/>
                  <a:endCxn id="41" idx="2"/>
                </p:cNvCxnSpPr>
                <p:nvPr/>
              </p:nvCxnSpPr>
              <p:spPr>
                <a:xfrm flipV="1">
                  <a:off x="5905499" y="1015202"/>
                  <a:ext cx="6395" cy="61436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76242EA1-EC89-E702-D909-BDCDC783F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7835" y="821789"/>
                  <a:ext cx="6216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>
                  <a:extLst>
                    <a:ext uri="{FF2B5EF4-FFF2-40B4-BE49-F238E27FC236}">
                      <a16:creationId xmlns:a16="http://schemas.microsoft.com/office/drawing/2014/main" id="{9818DC16-4030-F2E4-B92A-2BD1BDAC9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7210" y="6623993"/>
                  <a:ext cx="1128156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1C7604C2-9EF2-9056-72F6-62F09791309A}"/>
                    </a:ext>
                  </a:extLst>
                </p:cNvPr>
                <p:cNvSpPr/>
                <p:nvPr/>
              </p:nvSpPr>
              <p:spPr>
                <a:xfrm>
                  <a:off x="2929054" y="6261388"/>
                  <a:ext cx="1128156" cy="72521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</a:rPr>
                    <a:t>Inputs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C3AD1995-9496-B134-5232-5E703E8704FF}"/>
                    </a:ext>
                  </a:extLst>
                </p:cNvPr>
                <p:cNvSpPr/>
                <p:nvPr/>
              </p:nvSpPr>
              <p:spPr>
                <a:xfrm>
                  <a:off x="7299435" y="459184"/>
                  <a:ext cx="1355834" cy="72521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</a:rPr>
                    <a:t>Outputs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6F34C0F3-FB25-D077-3D6B-52F958EBA227}"/>
                  </a:ext>
                </a:extLst>
              </p:cNvPr>
              <p:cNvCxnSpPr/>
              <p:nvPr/>
            </p:nvCxnSpPr>
            <p:spPr>
              <a:xfrm flipH="1">
                <a:off x="5319850" y="5076345"/>
                <a:ext cx="111120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B445C1A5-2A9D-7C26-D006-D7953206D023}"/>
                  </a:ext>
                </a:extLst>
              </p:cNvPr>
              <p:cNvCxnSpPr/>
              <p:nvPr/>
            </p:nvCxnSpPr>
            <p:spPr>
              <a:xfrm flipH="1" flipV="1">
                <a:off x="5326247" y="4836123"/>
                <a:ext cx="6395" cy="2274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24057985-F154-19F2-96FF-8C3DBEC305C5}"/>
                  </a:ext>
                </a:extLst>
              </p:cNvPr>
              <p:cNvCxnSpPr/>
              <p:nvPr/>
            </p:nvCxnSpPr>
            <p:spPr>
              <a:xfrm flipH="1" flipV="1">
                <a:off x="6424660" y="4842523"/>
                <a:ext cx="6395" cy="2274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流程图: 或者 59">
              <a:extLst>
                <a:ext uri="{FF2B5EF4-FFF2-40B4-BE49-F238E27FC236}">
                  <a16:creationId xmlns:a16="http://schemas.microsoft.com/office/drawing/2014/main" id="{FE3B43D7-A468-2588-6D15-D4C5D3BE5E3A}"/>
                </a:ext>
              </a:extLst>
            </p:cNvPr>
            <p:cNvSpPr/>
            <p:nvPr/>
          </p:nvSpPr>
          <p:spPr>
            <a:xfrm>
              <a:off x="5738471" y="5622923"/>
              <a:ext cx="268014" cy="240221"/>
            </a:xfrm>
            <a:prstGeom prst="flowChar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C4DAB60-058F-95FE-5354-00571E24C704}"/>
                </a:ext>
              </a:extLst>
            </p:cNvPr>
            <p:cNvCxnSpPr/>
            <p:nvPr/>
          </p:nvCxnSpPr>
          <p:spPr>
            <a:xfrm flipH="1" flipV="1">
              <a:off x="5869280" y="5863144"/>
              <a:ext cx="6395" cy="2274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8F285FA-E1E1-93DA-0FA9-59CFD72E2964}"/>
                </a:ext>
              </a:extLst>
            </p:cNvPr>
            <p:cNvSpPr/>
            <p:nvPr/>
          </p:nvSpPr>
          <p:spPr>
            <a:xfrm>
              <a:off x="3015854" y="5432633"/>
              <a:ext cx="1531883" cy="50967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Positional Encoding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3E78F09-4A61-696E-C382-C1329ED2B279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 flipV="1">
              <a:off x="4544539" y="5743033"/>
              <a:ext cx="1193932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9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15D6D-0E74-84BB-BDC9-9A2F737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03" y="121109"/>
            <a:ext cx="10858500" cy="900112"/>
          </a:xfrm>
        </p:spPr>
        <p:txBody>
          <a:bodyPr/>
          <a:lstStyle/>
          <a:p>
            <a:r>
              <a:rPr lang="zh-CN" altLang="en-US" dirty="0"/>
              <a:t>模型结构：</a:t>
            </a:r>
            <a:r>
              <a:rPr lang="en-US" altLang="zh-CN" dirty="0" err="1"/>
              <a:t>ViT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1E3021-FAF3-8D3E-9A93-BEAEE573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71DB108-8A3D-0830-786C-D58290420A52}"/>
              </a:ext>
            </a:extLst>
          </p:cNvPr>
          <p:cNvGrpSpPr/>
          <p:nvPr/>
        </p:nvGrpSpPr>
        <p:grpSpPr>
          <a:xfrm>
            <a:off x="1453348" y="1228882"/>
            <a:ext cx="8874804" cy="5180808"/>
            <a:chOff x="1413934" y="1332944"/>
            <a:chExt cx="8874804" cy="5180808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8C8A0E1A-2AE0-A8ED-9C95-1D13BABFD2F5}"/>
                </a:ext>
              </a:extLst>
            </p:cNvPr>
            <p:cNvGrpSpPr/>
            <p:nvPr/>
          </p:nvGrpSpPr>
          <p:grpSpPr>
            <a:xfrm>
              <a:off x="1413934" y="4928067"/>
              <a:ext cx="1637860" cy="1585685"/>
              <a:chOff x="1051486" y="4548773"/>
              <a:chExt cx="1637860" cy="1585685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AD4E13CB-18F3-32BE-2DBA-FCBD27A6E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0122" t="12293" r="62631" b="58235"/>
              <a:stretch/>
            </p:blipFill>
            <p:spPr>
              <a:xfrm>
                <a:off x="1051486" y="4555557"/>
                <a:ext cx="448443" cy="413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5D5AE3B-0235-5E3E-58A4-9C42DB861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3341" t="12293" r="39412" b="58235"/>
              <a:stretch/>
            </p:blipFill>
            <p:spPr>
              <a:xfrm>
                <a:off x="1646193" y="4548773"/>
                <a:ext cx="448443" cy="413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56C8C2A-A600-750A-4D14-B45317D32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259" t="12293" r="18494" b="58235"/>
              <a:stretch/>
            </p:blipFill>
            <p:spPr>
              <a:xfrm>
                <a:off x="2240903" y="4555557"/>
                <a:ext cx="448443" cy="413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616005D1-A2DC-76AF-C111-E278355B6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259" t="36076" r="18494" b="34716"/>
              <a:stretch/>
            </p:blipFill>
            <p:spPr>
              <a:xfrm>
                <a:off x="1051488" y="5118029"/>
                <a:ext cx="448443" cy="410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F53B6072-E260-BA3D-724F-FD9820434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8534" t="30472" r="44220" b="40320"/>
              <a:stretch/>
            </p:blipFill>
            <p:spPr>
              <a:xfrm>
                <a:off x="1646195" y="5118029"/>
                <a:ext cx="448444" cy="410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C7C5E84-9828-8E6F-1555-1845E9644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259" t="33483" r="18494" b="37310"/>
              <a:stretch/>
            </p:blipFill>
            <p:spPr>
              <a:xfrm>
                <a:off x="2240903" y="5124813"/>
                <a:ext cx="448443" cy="4102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F6C47403-8133-9A07-19A4-7E09D1BE8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0122" t="56068" r="62631" b="14724"/>
              <a:stretch/>
            </p:blipFill>
            <p:spPr>
              <a:xfrm>
                <a:off x="1051486" y="5724229"/>
                <a:ext cx="448443" cy="410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FE93694E-71A7-592A-E158-07DEE30EE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533" t="56068" r="47220" b="14724"/>
              <a:stretch/>
            </p:blipFill>
            <p:spPr>
              <a:xfrm>
                <a:off x="1646193" y="5724229"/>
                <a:ext cx="448443" cy="410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7918E6A-A59E-12F0-8FC9-73642D1A6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259" t="56068" r="18494" b="14724"/>
              <a:stretch/>
            </p:blipFill>
            <p:spPr>
              <a:xfrm>
                <a:off x="2240903" y="5724229"/>
                <a:ext cx="448443" cy="410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A4AE88D1-9D55-A50F-AE33-A1A138D92A5E}"/>
                </a:ext>
              </a:extLst>
            </p:cNvPr>
            <p:cNvGrpSpPr/>
            <p:nvPr/>
          </p:nvGrpSpPr>
          <p:grpSpPr>
            <a:xfrm>
              <a:off x="2786763" y="1332944"/>
              <a:ext cx="7501975" cy="4604421"/>
              <a:chOff x="2863851" y="1569427"/>
              <a:chExt cx="7501975" cy="4604421"/>
            </a:xfrm>
          </p:grpSpPr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C6648F27-FEF0-6BE1-410B-91FA5E166A4A}"/>
                  </a:ext>
                </a:extLst>
              </p:cNvPr>
              <p:cNvGrpSpPr/>
              <p:nvPr/>
            </p:nvGrpSpPr>
            <p:grpSpPr>
              <a:xfrm>
                <a:off x="4288222" y="2988911"/>
                <a:ext cx="6077604" cy="3184937"/>
                <a:chOff x="4288222" y="2988911"/>
                <a:chExt cx="6077604" cy="3184937"/>
              </a:xfrm>
            </p:grpSpPr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452D935A-C1AA-6E40-AA36-2B6B4A97B7CD}"/>
                    </a:ext>
                  </a:extLst>
                </p:cNvPr>
                <p:cNvGrpSpPr/>
                <p:nvPr/>
              </p:nvGrpSpPr>
              <p:grpSpPr>
                <a:xfrm>
                  <a:off x="4288222" y="2988911"/>
                  <a:ext cx="6077604" cy="1802070"/>
                  <a:chOff x="4091153" y="2940269"/>
                  <a:chExt cx="6077604" cy="1802070"/>
                </a:xfrm>
              </p:grpSpPr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2146D8DD-DFBD-2A4B-7E19-CA23B18D299D}"/>
                      </a:ext>
                    </a:extLst>
                  </p:cNvPr>
                  <p:cNvSpPr/>
                  <p:nvPr/>
                </p:nvSpPr>
                <p:spPr>
                  <a:xfrm>
                    <a:off x="4091153" y="2940269"/>
                    <a:ext cx="6077604" cy="1095703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800" dirty="0">
                        <a:solidFill>
                          <a:schemeClr val="bg1"/>
                        </a:solidFill>
                      </a:rPr>
                      <a:t>Transformer Encoder</a:t>
                    </a:r>
                    <a:endParaRPr lang="zh-CN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7176CFE0-2C5E-4057-61DE-8D31B690A088}"/>
                      </a:ext>
                    </a:extLst>
                  </p:cNvPr>
                  <p:cNvGrpSpPr/>
                  <p:nvPr/>
                </p:nvGrpSpPr>
                <p:grpSpPr>
                  <a:xfrm>
                    <a:off x="4272455" y="4044857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17" name="矩形: 圆角 16">
                      <a:extLst>
                        <a:ext uri="{FF2B5EF4-FFF2-40B4-BE49-F238E27FC236}">
                          <a16:creationId xmlns:a16="http://schemas.microsoft.com/office/drawing/2014/main" id="{0E2B5DCB-8BF9-F290-510C-BDB66A3927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p:txBody>
                </p:sp>
                <p:sp>
                  <p:nvSpPr>
                    <p:cNvPr id="18" name="矩形: 圆角 17">
                      <a:extLst>
                        <a:ext uri="{FF2B5EF4-FFF2-40B4-BE49-F238E27FC236}">
                          <a16:creationId xmlns:a16="http://schemas.microsoft.com/office/drawing/2014/main" id="{D06E94EF-2696-574F-A9AE-0147DC5D6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20" name="直接箭头连接符 19">
                      <a:extLst>
                        <a:ext uri="{FF2B5EF4-FFF2-40B4-BE49-F238E27FC236}">
                          <a16:creationId xmlns:a16="http://schemas.microsoft.com/office/drawing/2014/main" id="{BE565B24-E3F4-D8FD-90CD-AC3EA7C733ED}"/>
                        </a:ext>
                      </a:extLst>
                    </p:cNvPr>
                    <p:cNvCxnSpPr>
                      <a:stCxn id="18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" name="组合 21">
                    <a:extLst>
                      <a:ext uri="{FF2B5EF4-FFF2-40B4-BE49-F238E27FC236}">
                        <a16:creationId xmlns:a16="http://schemas.microsoft.com/office/drawing/2014/main" id="{C8BD8277-119C-6637-990E-B411DB70E301}"/>
                      </a:ext>
                    </a:extLst>
                  </p:cNvPr>
                  <p:cNvGrpSpPr/>
                  <p:nvPr/>
                </p:nvGrpSpPr>
                <p:grpSpPr>
                  <a:xfrm>
                    <a:off x="4861047" y="403597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23" name="矩形: 圆角 22">
                      <a:extLst>
                        <a:ext uri="{FF2B5EF4-FFF2-40B4-BE49-F238E27FC236}">
                          <a16:creationId xmlns:a16="http://schemas.microsoft.com/office/drawing/2014/main" id="{6DDB6C3F-A0DC-AD6E-A13E-C51628903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p:txBody>
                </p:sp>
                <p:sp>
                  <p:nvSpPr>
                    <p:cNvPr id="24" name="矩形: 圆角 23">
                      <a:extLst>
                        <a:ext uri="{FF2B5EF4-FFF2-40B4-BE49-F238E27FC236}">
                          <a16:creationId xmlns:a16="http://schemas.microsoft.com/office/drawing/2014/main" id="{8378EB93-E9C3-3EC1-1462-69A6D8E312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25" name="直接箭头连接符 24">
                      <a:extLst>
                        <a:ext uri="{FF2B5EF4-FFF2-40B4-BE49-F238E27FC236}">
                          <a16:creationId xmlns:a16="http://schemas.microsoft.com/office/drawing/2014/main" id="{8C5C926D-5339-B591-78CD-14719AEE6B78}"/>
                        </a:ext>
                      </a:extLst>
                    </p:cNvPr>
                    <p:cNvCxnSpPr>
                      <a:stCxn id="24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B1F3D151-669C-7F15-AEA5-0AD2E060EA88}"/>
                      </a:ext>
                    </a:extLst>
                  </p:cNvPr>
                  <p:cNvGrpSpPr/>
                  <p:nvPr/>
                </p:nvGrpSpPr>
                <p:grpSpPr>
                  <a:xfrm>
                    <a:off x="5416767" y="4044857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27" name="矩形: 圆角 26">
                      <a:extLst>
                        <a:ext uri="{FF2B5EF4-FFF2-40B4-BE49-F238E27FC236}">
                          <a16:creationId xmlns:a16="http://schemas.microsoft.com/office/drawing/2014/main" id="{BD395F2E-020B-E262-61BF-5C64A1879D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p:txBody>
                </p:sp>
                <p:sp>
                  <p:nvSpPr>
                    <p:cNvPr id="28" name="矩形: 圆角 27">
                      <a:extLst>
                        <a:ext uri="{FF2B5EF4-FFF2-40B4-BE49-F238E27FC236}">
                          <a16:creationId xmlns:a16="http://schemas.microsoft.com/office/drawing/2014/main" id="{E1AE32AA-BED5-9673-5A0F-20AC1657CF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29" name="直接箭头连接符 28">
                      <a:extLst>
                        <a:ext uri="{FF2B5EF4-FFF2-40B4-BE49-F238E27FC236}">
                          <a16:creationId xmlns:a16="http://schemas.microsoft.com/office/drawing/2014/main" id="{E16AFD52-26A3-C795-8B6F-61638B74D02F}"/>
                        </a:ext>
                      </a:extLst>
                    </p:cNvPr>
                    <p:cNvCxnSpPr>
                      <a:stCxn id="28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" name="组合 29">
                    <a:extLst>
                      <a:ext uri="{FF2B5EF4-FFF2-40B4-BE49-F238E27FC236}">
                        <a16:creationId xmlns:a16="http://schemas.microsoft.com/office/drawing/2014/main" id="{6D9CC3D9-9572-7DBE-94D3-7968FEF316BD}"/>
                      </a:ext>
                    </a:extLst>
                  </p:cNvPr>
                  <p:cNvGrpSpPr/>
                  <p:nvPr/>
                </p:nvGrpSpPr>
                <p:grpSpPr>
                  <a:xfrm>
                    <a:off x="5983007" y="4064421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31" name="矩形: 圆角 30">
                      <a:extLst>
                        <a:ext uri="{FF2B5EF4-FFF2-40B4-BE49-F238E27FC236}">
                          <a16:creationId xmlns:a16="http://schemas.microsoft.com/office/drawing/2014/main" id="{23416485-E4B0-2372-12BC-23861FDF6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p:txBody>
                </p:sp>
                <p:sp>
                  <p:nvSpPr>
                    <p:cNvPr id="32" name="矩形: 圆角 31">
                      <a:extLst>
                        <a:ext uri="{FF2B5EF4-FFF2-40B4-BE49-F238E27FC236}">
                          <a16:creationId xmlns:a16="http://schemas.microsoft.com/office/drawing/2014/main" id="{5AB1AE00-727E-38DF-C3BF-46F1D8BD86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33" name="直接箭头连接符 32">
                      <a:extLst>
                        <a:ext uri="{FF2B5EF4-FFF2-40B4-BE49-F238E27FC236}">
                          <a16:creationId xmlns:a16="http://schemas.microsoft.com/office/drawing/2014/main" id="{F23C6B00-6690-3A05-51C9-56677279AE96}"/>
                        </a:ext>
                      </a:extLst>
                    </p:cNvPr>
                    <p:cNvCxnSpPr>
                      <a:stCxn id="32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组合 33">
                    <a:extLst>
                      <a:ext uri="{FF2B5EF4-FFF2-40B4-BE49-F238E27FC236}">
                        <a16:creationId xmlns:a16="http://schemas.microsoft.com/office/drawing/2014/main" id="{426D1778-D52D-667B-1605-1B70BFFE2A93}"/>
                      </a:ext>
                    </a:extLst>
                  </p:cNvPr>
                  <p:cNvGrpSpPr/>
                  <p:nvPr/>
                </p:nvGrpSpPr>
                <p:grpSpPr>
                  <a:xfrm>
                    <a:off x="6534796" y="405374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35" name="矩形: 圆角 34">
                      <a:extLst>
                        <a:ext uri="{FF2B5EF4-FFF2-40B4-BE49-F238E27FC236}">
                          <a16:creationId xmlns:a16="http://schemas.microsoft.com/office/drawing/2014/main" id="{339B2207-1D9C-F92A-538E-669DD0C48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p:txBody>
                </p:sp>
                <p:sp>
                  <p:nvSpPr>
                    <p:cNvPr id="36" name="矩形: 圆角 35">
                      <a:extLst>
                        <a:ext uri="{FF2B5EF4-FFF2-40B4-BE49-F238E27FC236}">
                          <a16:creationId xmlns:a16="http://schemas.microsoft.com/office/drawing/2014/main" id="{0FA1E1BB-9E33-48C0-A2DA-CB9963234F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37" name="直接箭头连接符 36">
                      <a:extLst>
                        <a:ext uri="{FF2B5EF4-FFF2-40B4-BE49-F238E27FC236}">
                          <a16:creationId xmlns:a16="http://schemas.microsoft.com/office/drawing/2014/main" id="{C252F94A-C493-C777-CA7C-08CC7231D360}"/>
                        </a:ext>
                      </a:extLst>
                    </p:cNvPr>
                    <p:cNvCxnSpPr>
                      <a:stCxn id="36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8" name="组合 37">
                    <a:extLst>
                      <a:ext uri="{FF2B5EF4-FFF2-40B4-BE49-F238E27FC236}">
                        <a16:creationId xmlns:a16="http://schemas.microsoft.com/office/drawing/2014/main" id="{43BFF43A-351E-7AE0-0B28-0D1537FD65B6}"/>
                      </a:ext>
                    </a:extLst>
                  </p:cNvPr>
                  <p:cNvGrpSpPr/>
                  <p:nvPr/>
                </p:nvGrpSpPr>
                <p:grpSpPr>
                  <a:xfrm>
                    <a:off x="7118117" y="403867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39" name="矩形: 圆角 38">
                      <a:extLst>
                        <a:ext uri="{FF2B5EF4-FFF2-40B4-BE49-F238E27FC236}">
                          <a16:creationId xmlns:a16="http://schemas.microsoft.com/office/drawing/2014/main" id="{5BC404C6-EB1B-081E-544D-92DB3515C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p:txBody>
                </p:sp>
                <p:sp>
                  <p:nvSpPr>
                    <p:cNvPr id="40" name="矩形: 圆角 39">
                      <a:extLst>
                        <a:ext uri="{FF2B5EF4-FFF2-40B4-BE49-F238E27FC236}">
                          <a16:creationId xmlns:a16="http://schemas.microsoft.com/office/drawing/2014/main" id="{F54C06A5-0FE1-7D20-4109-0627C2DAA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41" name="直接箭头连接符 40">
                      <a:extLst>
                        <a:ext uri="{FF2B5EF4-FFF2-40B4-BE49-F238E27FC236}">
                          <a16:creationId xmlns:a16="http://schemas.microsoft.com/office/drawing/2014/main" id="{0C635B65-0B9B-D2DE-F50E-17245B411631}"/>
                        </a:ext>
                      </a:extLst>
                    </p:cNvPr>
                    <p:cNvCxnSpPr>
                      <a:stCxn id="40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" name="组合 41">
                    <a:extLst>
                      <a:ext uri="{FF2B5EF4-FFF2-40B4-BE49-F238E27FC236}">
                        <a16:creationId xmlns:a16="http://schemas.microsoft.com/office/drawing/2014/main" id="{B5CB6380-025B-5626-134C-4D59B688C49A}"/>
                      </a:ext>
                    </a:extLst>
                  </p:cNvPr>
                  <p:cNvGrpSpPr/>
                  <p:nvPr/>
                </p:nvGrpSpPr>
                <p:grpSpPr>
                  <a:xfrm>
                    <a:off x="8272948" y="403597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43" name="矩形: 圆角 42">
                      <a:extLst>
                        <a:ext uri="{FF2B5EF4-FFF2-40B4-BE49-F238E27FC236}">
                          <a16:creationId xmlns:a16="http://schemas.microsoft.com/office/drawing/2014/main" id="{7D7EBDB2-D398-997E-7C2D-B70889B7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p:txBody>
                </p:sp>
                <p:sp>
                  <p:nvSpPr>
                    <p:cNvPr id="44" name="矩形: 圆角 43">
                      <a:extLst>
                        <a:ext uri="{FF2B5EF4-FFF2-40B4-BE49-F238E27FC236}">
                          <a16:creationId xmlns:a16="http://schemas.microsoft.com/office/drawing/2014/main" id="{DABE9B97-0A79-3AE5-EF0B-314BA3A70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45" name="直接箭头连接符 44">
                      <a:extLst>
                        <a:ext uri="{FF2B5EF4-FFF2-40B4-BE49-F238E27FC236}">
                          <a16:creationId xmlns:a16="http://schemas.microsoft.com/office/drawing/2014/main" id="{C3322034-3B1F-F668-CF21-7BAADE174294}"/>
                        </a:ext>
                      </a:extLst>
                    </p:cNvPr>
                    <p:cNvCxnSpPr>
                      <a:stCxn id="44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" name="组合 45">
                    <a:extLst>
                      <a:ext uri="{FF2B5EF4-FFF2-40B4-BE49-F238E27FC236}">
                        <a16:creationId xmlns:a16="http://schemas.microsoft.com/office/drawing/2014/main" id="{E0C3174B-F18E-CF7F-72EC-11DFD94C0D58}"/>
                      </a:ext>
                    </a:extLst>
                  </p:cNvPr>
                  <p:cNvGrpSpPr/>
                  <p:nvPr/>
                </p:nvGrpSpPr>
                <p:grpSpPr>
                  <a:xfrm>
                    <a:off x="7684356" y="4044857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47" name="矩形: 圆角 46">
                      <a:extLst>
                        <a:ext uri="{FF2B5EF4-FFF2-40B4-BE49-F238E27FC236}">
                          <a16:creationId xmlns:a16="http://schemas.microsoft.com/office/drawing/2014/main" id="{01FA79D4-387F-14BC-6CBA-E28DF06DF7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p:txBody>
                </p:sp>
                <p:sp>
                  <p:nvSpPr>
                    <p:cNvPr id="48" name="矩形: 圆角 47">
                      <a:extLst>
                        <a:ext uri="{FF2B5EF4-FFF2-40B4-BE49-F238E27FC236}">
                          <a16:creationId xmlns:a16="http://schemas.microsoft.com/office/drawing/2014/main" id="{930C8535-AC15-6185-0569-5156387F99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49" name="直接箭头连接符 48">
                      <a:extLst>
                        <a:ext uri="{FF2B5EF4-FFF2-40B4-BE49-F238E27FC236}">
                          <a16:creationId xmlns:a16="http://schemas.microsoft.com/office/drawing/2014/main" id="{CDF0B646-8CD8-FA56-36B1-9E0B4141627C}"/>
                        </a:ext>
                      </a:extLst>
                    </p:cNvPr>
                    <p:cNvCxnSpPr>
                      <a:stCxn id="48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7F49C2C6-D287-ECCA-0ACC-46BC823A251A}"/>
                      </a:ext>
                    </a:extLst>
                  </p:cNvPr>
                  <p:cNvGrpSpPr/>
                  <p:nvPr/>
                </p:nvGrpSpPr>
                <p:grpSpPr>
                  <a:xfrm>
                    <a:off x="8848386" y="403597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51" name="矩形: 圆角 50">
                      <a:extLst>
                        <a:ext uri="{FF2B5EF4-FFF2-40B4-BE49-F238E27FC236}">
                          <a16:creationId xmlns:a16="http://schemas.microsoft.com/office/drawing/2014/main" id="{68F128B3-5EBD-9B54-EC95-9F4A77BFA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p:txBody>
                </p:sp>
                <p:sp>
                  <p:nvSpPr>
                    <p:cNvPr id="52" name="矩形: 圆角 51">
                      <a:extLst>
                        <a:ext uri="{FF2B5EF4-FFF2-40B4-BE49-F238E27FC236}">
                          <a16:creationId xmlns:a16="http://schemas.microsoft.com/office/drawing/2014/main" id="{67698CD3-391A-99E6-22DC-083ECDDA4C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53" name="直接箭头连接符 52">
                      <a:extLst>
                        <a:ext uri="{FF2B5EF4-FFF2-40B4-BE49-F238E27FC236}">
                          <a16:creationId xmlns:a16="http://schemas.microsoft.com/office/drawing/2014/main" id="{137ADC85-8F21-37FC-F2A6-52ED348EB2F9}"/>
                        </a:ext>
                      </a:extLst>
                    </p:cNvPr>
                    <p:cNvCxnSpPr>
                      <a:stCxn id="52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4" name="组合 53">
                    <a:extLst>
                      <a:ext uri="{FF2B5EF4-FFF2-40B4-BE49-F238E27FC236}">
                        <a16:creationId xmlns:a16="http://schemas.microsoft.com/office/drawing/2014/main" id="{4D7AD50B-D660-94B3-45DE-825FA3431A0F}"/>
                      </a:ext>
                    </a:extLst>
                  </p:cNvPr>
                  <p:cNvGrpSpPr/>
                  <p:nvPr/>
                </p:nvGrpSpPr>
                <p:grpSpPr>
                  <a:xfrm>
                    <a:off x="9454935" y="403597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55" name="矩形: 圆角 54">
                      <a:extLst>
                        <a:ext uri="{FF2B5EF4-FFF2-40B4-BE49-F238E27FC236}">
                          <a16:creationId xmlns:a16="http://schemas.microsoft.com/office/drawing/2014/main" id="{2CB92240-4868-365D-6018-4E8255B78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p:txBody>
                </p:sp>
                <p:sp>
                  <p:nvSpPr>
                    <p:cNvPr id="56" name="矩形: 圆角 55">
                      <a:extLst>
                        <a:ext uri="{FF2B5EF4-FFF2-40B4-BE49-F238E27FC236}">
                          <a16:creationId xmlns:a16="http://schemas.microsoft.com/office/drawing/2014/main" id="{2F2871EF-38E9-099E-2776-F9C165EE52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57" name="直接箭头连接符 56">
                      <a:extLst>
                        <a:ext uri="{FF2B5EF4-FFF2-40B4-BE49-F238E27FC236}">
                          <a16:creationId xmlns:a16="http://schemas.microsoft.com/office/drawing/2014/main" id="{F4E0C3D9-559C-45A7-8ADF-2DAEBAE4CF6C}"/>
                        </a:ext>
                      </a:extLst>
                    </p:cNvPr>
                    <p:cNvCxnSpPr>
                      <a:stCxn id="56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0" name="矩形: 圆角 59">
                  <a:extLst>
                    <a:ext uri="{FF2B5EF4-FFF2-40B4-BE49-F238E27FC236}">
                      <a16:creationId xmlns:a16="http://schemas.microsoft.com/office/drawing/2014/main" id="{C7E29365-9B6D-816B-56F9-A5B097E7F486}"/>
                    </a:ext>
                  </a:extLst>
                </p:cNvPr>
                <p:cNvSpPr/>
                <p:nvPr/>
              </p:nvSpPr>
              <p:spPr>
                <a:xfrm>
                  <a:off x="4836506" y="5031877"/>
                  <a:ext cx="5529320" cy="46608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</a:rPr>
                    <a:t>Linear Projection of Flattened Patches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A7F4FCF5-A2D5-E8F1-C9C9-65157C700751}"/>
                    </a:ext>
                  </a:extLst>
                </p:cNvPr>
                <p:cNvGrpSpPr/>
                <p:nvPr/>
              </p:nvGrpSpPr>
              <p:grpSpPr>
                <a:xfrm>
                  <a:off x="5404956" y="4762531"/>
                  <a:ext cx="4593889" cy="284355"/>
                  <a:chOff x="5404956" y="4762531"/>
                  <a:chExt cx="4593889" cy="284355"/>
                </a:xfrm>
              </p:grpSpPr>
              <p:cxnSp>
                <p:nvCxnSpPr>
                  <p:cNvPr id="71" name="直接连接符 70">
                    <a:extLst>
                      <a:ext uri="{FF2B5EF4-FFF2-40B4-BE49-F238E27FC236}">
                        <a16:creationId xmlns:a16="http://schemas.microsoft.com/office/drawing/2014/main" id="{9B81F96A-35D6-7FEB-23E4-F20CA5DD6A87}"/>
                      </a:ext>
                    </a:extLst>
                  </p:cNvPr>
                  <p:cNvCxnSpPr>
                    <a:stCxn id="24" idx="2"/>
                  </p:cNvCxnSpPr>
                  <p:nvPr/>
                </p:nvCxnSpPr>
                <p:spPr>
                  <a:xfrm flipH="1">
                    <a:off x="5404956" y="4762532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连接符 71">
                    <a:extLst>
                      <a:ext uri="{FF2B5EF4-FFF2-40B4-BE49-F238E27FC236}">
                        <a16:creationId xmlns:a16="http://schemas.microsoft.com/office/drawing/2014/main" id="{524B9A93-03B1-CC81-B16C-173DB75EA67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971194" y="4765209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接连接符 72">
                    <a:extLst>
                      <a:ext uri="{FF2B5EF4-FFF2-40B4-BE49-F238E27FC236}">
                        <a16:creationId xmlns:a16="http://schemas.microsoft.com/office/drawing/2014/main" id="{16283E8C-86C0-E913-9EAD-22CEFE966A1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35165" y="477321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接连接符 73">
                    <a:extLst>
                      <a:ext uri="{FF2B5EF4-FFF2-40B4-BE49-F238E27FC236}">
                        <a16:creationId xmlns:a16="http://schemas.microsoft.com/office/drawing/2014/main" id="{9D9BECB1-CDEA-92DC-AFFB-8F89924107D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085123" y="4768777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直接连接符 74">
                    <a:extLst>
                      <a:ext uri="{FF2B5EF4-FFF2-40B4-BE49-F238E27FC236}">
                        <a16:creationId xmlns:a16="http://schemas.microsoft.com/office/drawing/2014/main" id="{4FEF3070-FF25-9B01-968D-5391B440C7F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74521" y="4765209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直接连接符 75">
                    <a:extLst>
                      <a:ext uri="{FF2B5EF4-FFF2-40B4-BE49-F238E27FC236}">
                        <a16:creationId xmlns:a16="http://schemas.microsoft.com/office/drawing/2014/main" id="{FDF744B0-754F-089B-A579-7EEFBEC1498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233737" y="4773210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6F44ED0B-DCEB-96A9-90D0-D96885B5BE8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817155" y="476253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B9C48DBC-9016-8E13-8598-C6F58D926A0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400573" y="477754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264597BA-83D6-4EEA-335E-2A6ED246258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998844" y="4768777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组合 80">
                  <a:extLst>
                    <a:ext uri="{FF2B5EF4-FFF2-40B4-BE49-F238E27FC236}">
                      <a16:creationId xmlns:a16="http://schemas.microsoft.com/office/drawing/2014/main" id="{17240B61-31BB-CFA1-F3F8-AA420BD15BA1}"/>
                    </a:ext>
                  </a:extLst>
                </p:cNvPr>
                <p:cNvGrpSpPr/>
                <p:nvPr/>
              </p:nvGrpSpPr>
              <p:grpSpPr>
                <a:xfrm>
                  <a:off x="5398446" y="5480256"/>
                  <a:ext cx="4593889" cy="284355"/>
                  <a:chOff x="5404956" y="4762531"/>
                  <a:chExt cx="4593889" cy="284355"/>
                </a:xfrm>
              </p:grpSpPr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12F90AB6-ADDE-368C-A0B3-0B9DF8F927A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404956" y="4762532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5FAAA5A3-FB82-623C-67D0-B99BD6BCE1D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971194" y="4765209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CEBF6AA3-5BFB-B893-0E64-CB7AF306C4D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35165" y="477321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1B8007B5-DBD8-7677-4C32-6A60855AF68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085123" y="4768777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直接连接符 85">
                    <a:extLst>
                      <a:ext uri="{FF2B5EF4-FFF2-40B4-BE49-F238E27FC236}">
                        <a16:creationId xmlns:a16="http://schemas.microsoft.com/office/drawing/2014/main" id="{E80869A8-5C87-66B0-7A50-5FA58E03ACE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74521" y="4765209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直接连接符 86">
                    <a:extLst>
                      <a:ext uri="{FF2B5EF4-FFF2-40B4-BE49-F238E27FC236}">
                        <a16:creationId xmlns:a16="http://schemas.microsoft.com/office/drawing/2014/main" id="{C5713E05-B6CA-0F4D-CE73-AFE69E62EEA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233737" y="4773210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直接连接符 87">
                    <a:extLst>
                      <a:ext uri="{FF2B5EF4-FFF2-40B4-BE49-F238E27FC236}">
                        <a16:creationId xmlns:a16="http://schemas.microsoft.com/office/drawing/2014/main" id="{00079FE2-B391-BBD8-CF26-21861141BF8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817155" y="476253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接连接符 88">
                    <a:extLst>
                      <a:ext uri="{FF2B5EF4-FFF2-40B4-BE49-F238E27FC236}">
                        <a16:creationId xmlns:a16="http://schemas.microsoft.com/office/drawing/2014/main" id="{977467DF-5777-C50D-A0E0-82D3AD1EDC2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400573" y="477754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直接连接符 89">
                    <a:extLst>
                      <a:ext uri="{FF2B5EF4-FFF2-40B4-BE49-F238E27FC236}">
                        <a16:creationId xmlns:a16="http://schemas.microsoft.com/office/drawing/2014/main" id="{21DE55B6-2284-31FC-A48E-F53A818AD80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998844" y="4768777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91" name="图片 90">
                  <a:extLst>
                    <a:ext uri="{FF2B5EF4-FFF2-40B4-BE49-F238E27FC236}">
                      <a16:creationId xmlns:a16="http://schemas.microsoft.com/office/drawing/2014/main" id="{751C7F3D-C4F8-4579-004C-54CE056CFE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10122" t="12293" r="62631" b="58235"/>
                <a:stretch/>
              </p:blipFill>
              <p:spPr>
                <a:xfrm>
                  <a:off x="5179294" y="5759899"/>
                  <a:ext cx="448443" cy="41394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2" name="图片 91">
                  <a:extLst>
                    <a:ext uri="{FF2B5EF4-FFF2-40B4-BE49-F238E27FC236}">
                      <a16:creationId xmlns:a16="http://schemas.microsoft.com/office/drawing/2014/main" id="{D793A17A-93F4-9195-4A21-C6C43DBDD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3341" t="12293" r="39412" b="58235"/>
                <a:stretch/>
              </p:blipFill>
              <p:spPr>
                <a:xfrm>
                  <a:off x="5743521" y="5753115"/>
                  <a:ext cx="448443" cy="41394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id="{14C2AA65-84BA-BA37-60AE-BF78B003C1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4259" t="12293" r="18494" b="58235"/>
                <a:stretch/>
              </p:blipFill>
              <p:spPr>
                <a:xfrm>
                  <a:off x="6317911" y="5759899"/>
                  <a:ext cx="448443" cy="41394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4" name="图片 93">
                  <a:extLst>
                    <a:ext uri="{FF2B5EF4-FFF2-40B4-BE49-F238E27FC236}">
                      <a16:creationId xmlns:a16="http://schemas.microsoft.com/office/drawing/2014/main" id="{5B03565E-60DF-918C-263F-AAF42BD5D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4259" t="36076" r="18494" b="34716"/>
                <a:stretch/>
              </p:blipFill>
              <p:spPr>
                <a:xfrm>
                  <a:off x="6857150" y="5753115"/>
                  <a:ext cx="448443" cy="4102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5" name="图片 94">
                  <a:extLst>
                    <a:ext uri="{FF2B5EF4-FFF2-40B4-BE49-F238E27FC236}">
                      <a16:creationId xmlns:a16="http://schemas.microsoft.com/office/drawing/2014/main" id="{5BA9C52D-9DBA-29BA-B313-855AC74916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28534" t="30472" r="44220" b="40320"/>
                <a:stretch/>
              </p:blipFill>
              <p:spPr>
                <a:xfrm>
                  <a:off x="7446777" y="5753115"/>
                  <a:ext cx="448444" cy="4102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6" name="图片 95">
                  <a:extLst>
                    <a:ext uri="{FF2B5EF4-FFF2-40B4-BE49-F238E27FC236}">
                      <a16:creationId xmlns:a16="http://schemas.microsoft.com/office/drawing/2014/main" id="{66FB2ECE-FFE6-119E-5336-ECF78897C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4259" t="33483" r="18494" b="37310"/>
                <a:stretch/>
              </p:blipFill>
              <p:spPr>
                <a:xfrm>
                  <a:off x="8021165" y="5759899"/>
                  <a:ext cx="448443" cy="41023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E4777725-6936-265B-6C17-168925759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10122" t="56068" r="62631" b="14724"/>
                <a:stretch/>
              </p:blipFill>
              <p:spPr>
                <a:xfrm>
                  <a:off x="8585205" y="5752279"/>
                  <a:ext cx="448443" cy="4102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110A8700-B3D1-B672-4A35-44FF8246E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25533" t="56068" r="47220" b="14724"/>
                <a:stretch/>
              </p:blipFill>
              <p:spPr>
                <a:xfrm>
                  <a:off x="9179912" y="5752279"/>
                  <a:ext cx="448443" cy="4102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A1922671-D84C-5080-4137-320F3A3BA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4259" t="56068" r="18494" b="14724"/>
                <a:stretch/>
              </p:blipFill>
              <p:spPr>
                <a:xfrm>
                  <a:off x="9774622" y="5752279"/>
                  <a:ext cx="448443" cy="4102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101" name="矩形: 圆角 100">
                <a:extLst>
                  <a:ext uri="{FF2B5EF4-FFF2-40B4-BE49-F238E27FC236}">
                    <a16:creationId xmlns:a16="http://schemas.microsoft.com/office/drawing/2014/main" id="{27B5118C-4FCF-62E9-FD96-5A02B23FA433}"/>
                  </a:ext>
                </a:extLst>
              </p:cNvPr>
              <p:cNvSpPr/>
              <p:nvPr/>
            </p:nvSpPr>
            <p:spPr>
              <a:xfrm>
                <a:off x="3973798" y="1569427"/>
                <a:ext cx="1320800" cy="9588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MLP Head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矩形: 圆角 101">
                <a:extLst>
                  <a:ext uri="{FF2B5EF4-FFF2-40B4-BE49-F238E27FC236}">
                    <a16:creationId xmlns:a16="http://schemas.microsoft.com/office/drawing/2014/main" id="{11B7720F-83BC-F80F-E45E-13E25AF77A2E}"/>
                  </a:ext>
                </a:extLst>
              </p:cNvPr>
              <p:cNvSpPr/>
              <p:nvPr/>
            </p:nvSpPr>
            <p:spPr>
              <a:xfrm>
                <a:off x="2863851" y="1569427"/>
                <a:ext cx="773822" cy="95885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Class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3CA82308-50F2-2781-8771-AD5C53C07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4198" y="2522483"/>
                <a:ext cx="1" cy="4664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26484535-D7CD-20D6-AAAF-31A300DB7EFF}"/>
                  </a:ext>
                </a:extLst>
              </p:cNvPr>
              <p:cNvCxnSpPr>
                <a:cxnSpLocks/>
                <a:stCxn id="101" idx="1"/>
                <a:endCxn id="102" idx="3"/>
              </p:cNvCxnSpPr>
              <p:nvPr/>
            </p:nvCxnSpPr>
            <p:spPr>
              <a:xfrm flipH="1">
                <a:off x="3637673" y="2048852"/>
                <a:ext cx="336125" cy="0"/>
              </a:xfrm>
              <a:prstGeom prst="straightConnector1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A3A21F8D-A771-1599-D093-65B83067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577333" y="5728531"/>
              <a:ext cx="638753" cy="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233251D4-E2F0-DF56-6941-5A55C732D809}"/>
                </a:ext>
              </a:extLst>
            </p:cNvPr>
            <p:cNvSpPr txBox="1"/>
            <p:nvPr/>
          </p:nvSpPr>
          <p:spPr>
            <a:xfrm>
              <a:off x="1448710" y="4050502"/>
              <a:ext cx="1831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Patch + Position Embedding</a:t>
              </a:r>
              <a:endParaRPr lang="zh-CN" altLang="en-US" dirty="0"/>
            </a:p>
          </p:txBody>
        </p: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F71798E9-845B-A572-D591-6D55B223FD27}"/>
                </a:ext>
              </a:extLst>
            </p:cNvPr>
            <p:cNvCxnSpPr>
              <a:cxnSpLocks/>
            </p:cNvCxnSpPr>
            <p:nvPr/>
          </p:nvCxnSpPr>
          <p:spPr>
            <a:xfrm>
              <a:off x="3564297" y="4378782"/>
              <a:ext cx="638753" cy="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033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83ED0605-D901-C7CC-55E4-9D2C59891C05}"/>
              </a:ext>
            </a:extLst>
          </p:cNvPr>
          <p:cNvGrpSpPr/>
          <p:nvPr/>
        </p:nvGrpSpPr>
        <p:grpSpPr>
          <a:xfrm>
            <a:off x="1703428" y="1237644"/>
            <a:ext cx="9319224" cy="4558101"/>
            <a:chOff x="1301408" y="1292823"/>
            <a:chExt cx="9319224" cy="455810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1164DEA-CEDB-244C-3E9D-3BDC6368BDE8}"/>
                </a:ext>
              </a:extLst>
            </p:cNvPr>
            <p:cNvSpPr/>
            <p:nvPr/>
          </p:nvSpPr>
          <p:spPr>
            <a:xfrm>
              <a:off x="1760838" y="4596713"/>
              <a:ext cx="648730" cy="64873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x1</a:t>
              </a:r>
              <a:endParaRPr lang="zh-CN" altLang="en-US" sz="1200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39A21BB-F7F5-D523-139D-C4326D08D7AC}"/>
                </a:ext>
              </a:extLst>
            </p:cNvPr>
            <p:cNvSpPr/>
            <p:nvPr/>
          </p:nvSpPr>
          <p:spPr>
            <a:xfrm>
              <a:off x="2767914" y="4596713"/>
              <a:ext cx="648730" cy="64873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x2</a:t>
              </a:r>
              <a:endParaRPr lang="zh-CN" altLang="en-US" sz="12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FCCFD74-0265-E180-A16F-BD99C1FA358D}"/>
                </a:ext>
              </a:extLst>
            </p:cNvPr>
            <p:cNvSpPr/>
            <p:nvPr/>
          </p:nvSpPr>
          <p:spPr>
            <a:xfrm>
              <a:off x="3774990" y="4596713"/>
              <a:ext cx="648730" cy="64873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x3</a:t>
              </a:r>
              <a:endParaRPr lang="zh-CN" altLang="en-US" sz="12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036ACC-CE14-F218-4C36-FA06859D90E4}"/>
                </a:ext>
              </a:extLst>
            </p:cNvPr>
            <p:cNvSpPr/>
            <p:nvPr/>
          </p:nvSpPr>
          <p:spPr>
            <a:xfrm>
              <a:off x="7119552" y="4596713"/>
              <a:ext cx="648730" cy="64873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x12</a:t>
              </a:r>
              <a:endParaRPr lang="zh-CN" altLang="en-US" sz="1200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D2F1D59-08A2-FEF1-C8B1-E2F1C48A4B29}"/>
                </a:ext>
              </a:extLst>
            </p:cNvPr>
            <p:cNvSpPr/>
            <p:nvPr/>
          </p:nvSpPr>
          <p:spPr>
            <a:xfrm>
              <a:off x="8126628" y="4596713"/>
              <a:ext cx="648730" cy="64873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x13</a:t>
              </a:r>
              <a:endParaRPr lang="zh-CN" altLang="en-US" sz="12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49E557-3DA8-DA84-E460-F3E7657284D3}"/>
                </a:ext>
              </a:extLst>
            </p:cNvPr>
            <p:cNvSpPr txBox="1"/>
            <p:nvPr/>
          </p:nvSpPr>
          <p:spPr>
            <a:xfrm>
              <a:off x="1760838" y="5474043"/>
              <a:ext cx="797011" cy="37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</a:t>
              </a:r>
              <a:r>
                <a:rPr lang="zh-CN" altLang="en-US" dirty="0"/>
                <a:t>维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2FF30C1-E8EB-9190-2BBE-56FAA6389A03}"/>
                </a:ext>
              </a:extLst>
            </p:cNvPr>
            <p:cNvSpPr txBox="1"/>
            <p:nvPr/>
          </p:nvSpPr>
          <p:spPr>
            <a:xfrm>
              <a:off x="2693773" y="5474043"/>
              <a:ext cx="797011" cy="37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</a:t>
              </a:r>
              <a:r>
                <a:rPr lang="zh-CN" altLang="en-US" dirty="0"/>
                <a:t>维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B8BF14B-A288-F149-297F-5CB05824980E}"/>
                </a:ext>
              </a:extLst>
            </p:cNvPr>
            <p:cNvSpPr txBox="1"/>
            <p:nvPr/>
          </p:nvSpPr>
          <p:spPr>
            <a:xfrm>
              <a:off x="3774990" y="5474042"/>
              <a:ext cx="797011" cy="37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</a:t>
              </a:r>
              <a:r>
                <a:rPr lang="zh-CN" altLang="en-US" dirty="0"/>
                <a:t>维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10C478B-CE71-0588-A84F-B5AFFC554446}"/>
                </a:ext>
              </a:extLst>
            </p:cNvPr>
            <p:cNvSpPr txBox="1"/>
            <p:nvPr/>
          </p:nvSpPr>
          <p:spPr>
            <a:xfrm>
              <a:off x="7045411" y="5474042"/>
              <a:ext cx="797011" cy="37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</a:t>
              </a:r>
              <a:r>
                <a:rPr lang="zh-CN" altLang="en-US" dirty="0"/>
                <a:t>维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75B4185-5709-4DFE-ADB3-5FC042344F5F}"/>
                </a:ext>
              </a:extLst>
            </p:cNvPr>
            <p:cNvSpPr txBox="1"/>
            <p:nvPr/>
          </p:nvSpPr>
          <p:spPr>
            <a:xfrm>
              <a:off x="8052487" y="5474042"/>
              <a:ext cx="797011" cy="37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</a:t>
              </a:r>
              <a:r>
                <a:rPr lang="zh-CN" altLang="en-US" dirty="0"/>
                <a:t>维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AC6C9AA-5B3B-7715-FCA2-9A5F2C878837}"/>
                </a:ext>
              </a:extLst>
            </p:cNvPr>
            <p:cNvSpPr/>
            <p:nvPr/>
          </p:nvSpPr>
          <p:spPr>
            <a:xfrm>
              <a:off x="1686697" y="3985051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18AC2E1-EBB5-1212-3703-AA42360E2243}"/>
                </a:ext>
              </a:extLst>
            </p:cNvPr>
            <p:cNvSpPr/>
            <p:nvPr/>
          </p:nvSpPr>
          <p:spPr>
            <a:xfrm>
              <a:off x="2693772" y="3985051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99E4AAF-223C-CBC6-6C36-3B0609F91510}"/>
                </a:ext>
              </a:extLst>
            </p:cNvPr>
            <p:cNvSpPr/>
            <p:nvPr/>
          </p:nvSpPr>
          <p:spPr>
            <a:xfrm>
              <a:off x="3700849" y="3985051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E720CAA-C984-D8CB-D4EF-E9CA42ECCF93}"/>
                </a:ext>
              </a:extLst>
            </p:cNvPr>
            <p:cNvSpPr/>
            <p:nvPr/>
          </p:nvSpPr>
          <p:spPr>
            <a:xfrm>
              <a:off x="7045411" y="3985051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71F0A53-D5F0-7497-FECA-C35487F9D2B4}"/>
                </a:ext>
              </a:extLst>
            </p:cNvPr>
            <p:cNvSpPr/>
            <p:nvPr/>
          </p:nvSpPr>
          <p:spPr>
            <a:xfrm>
              <a:off x="8052487" y="3985051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C80866B-49FA-8A49-5CCB-FCB6D0C1EF8B}"/>
                </a:ext>
              </a:extLst>
            </p:cNvPr>
            <p:cNvSpPr txBox="1"/>
            <p:nvPr/>
          </p:nvSpPr>
          <p:spPr>
            <a:xfrm>
              <a:off x="9405552" y="3985052"/>
              <a:ext cx="1215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44×512</a:t>
              </a:r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4750D3D-71D2-AED2-4D70-7898C1AC4729}"/>
                </a:ext>
              </a:extLst>
            </p:cNvPr>
            <p:cNvSpPr/>
            <p:nvPr/>
          </p:nvSpPr>
          <p:spPr>
            <a:xfrm>
              <a:off x="1686697" y="2780268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21A8C3A-72B1-A1AD-0751-D5EC22526351}"/>
                </a:ext>
              </a:extLst>
            </p:cNvPr>
            <p:cNvSpPr/>
            <p:nvPr/>
          </p:nvSpPr>
          <p:spPr>
            <a:xfrm>
              <a:off x="2693772" y="2780268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BE52FAD-64E3-1D57-5C8B-379B978EC8A8}"/>
                </a:ext>
              </a:extLst>
            </p:cNvPr>
            <p:cNvSpPr/>
            <p:nvPr/>
          </p:nvSpPr>
          <p:spPr>
            <a:xfrm>
              <a:off x="3700849" y="2780268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64F0A3D-6E74-106D-0FFE-F31763D91B57}"/>
                </a:ext>
              </a:extLst>
            </p:cNvPr>
            <p:cNvSpPr/>
            <p:nvPr/>
          </p:nvSpPr>
          <p:spPr>
            <a:xfrm>
              <a:off x="7045411" y="2780268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2907EF2-A687-FF28-9174-C1DC71B7E944}"/>
                </a:ext>
              </a:extLst>
            </p:cNvPr>
            <p:cNvSpPr/>
            <p:nvPr/>
          </p:nvSpPr>
          <p:spPr>
            <a:xfrm>
              <a:off x="8052487" y="2780268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234E979-0F88-85FE-9E72-FA77F2D0D397}"/>
                </a:ext>
              </a:extLst>
            </p:cNvPr>
            <p:cNvSpPr txBox="1"/>
            <p:nvPr/>
          </p:nvSpPr>
          <p:spPr>
            <a:xfrm>
              <a:off x="9405552" y="2780269"/>
              <a:ext cx="1215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256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10967B8-9238-AEFE-DF1E-5D0D9271E888}"/>
                </a:ext>
              </a:extLst>
            </p:cNvPr>
            <p:cNvSpPr/>
            <p:nvPr/>
          </p:nvSpPr>
          <p:spPr>
            <a:xfrm>
              <a:off x="4676280" y="1952366"/>
              <a:ext cx="1665046" cy="37688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Merge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B6DD4889-9BAE-8D27-DA28-A68427BD3930}"/>
                </a:ext>
              </a:extLst>
            </p:cNvPr>
            <p:cNvCxnSpPr>
              <a:cxnSpLocks/>
              <a:stCxn id="4" idx="0"/>
              <a:endCxn id="14" idx="2"/>
            </p:cNvCxnSpPr>
            <p:nvPr/>
          </p:nvCxnSpPr>
          <p:spPr>
            <a:xfrm flipV="1">
              <a:off x="2085203" y="4361933"/>
              <a:ext cx="0" cy="2347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C2C47B0-340D-355D-7EFD-EFB04E7BB797}"/>
                </a:ext>
              </a:extLst>
            </p:cNvPr>
            <p:cNvCxnSpPr>
              <a:cxnSpLocks/>
              <a:stCxn id="5" idx="0"/>
              <a:endCxn id="16" idx="2"/>
            </p:cNvCxnSpPr>
            <p:nvPr/>
          </p:nvCxnSpPr>
          <p:spPr>
            <a:xfrm flipH="1" flipV="1">
              <a:off x="3092278" y="4361933"/>
              <a:ext cx="1" cy="2347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3AA0DF14-F6B4-AC16-ED15-2E4519674F99}"/>
                </a:ext>
              </a:extLst>
            </p:cNvPr>
            <p:cNvCxnSpPr>
              <a:cxnSpLocks/>
              <a:stCxn id="6" idx="0"/>
              <a:endCxn id="17" idx="2"/>
            </p:cNvCxnSpPr>
            <p:nvPr/>
          </p:nvCxnSpPr>
          <p:spPr>
            <a:xfrm flipV="1">
              <a:off x="4099355" y="4361933"/>
              <a:ext cx="0" cy="2347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F2D3CE8D-EAE6-4832-2B1B-47A91A5B662A}"/>
                </a:ext>
              </a:extLst>
            </p:cNvPr>
            <p:cNvCxnSpPr>
              <a:cxnSpLocks/>
              <a:stCxn id="7" idx="0"/>
              <a:endCxn id="18" idx="2"/>
            </p:cNvCxnSpPr>
            <p:nvPr/>
          </p:nvCxnSpPr>
          <p:spPr>
            <a:xfrm flipV="1">
              <a:off x="7443917" y="4361933"/>
              <a:ext cx="0" cy="2347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B84B9A5E-CDA0-77D2-96D4-969519F6762D}"/>
                </a:ext>
              </a:extLst>
            </p:cNvPr>
            <p:cNvCxnSpPr>
              <a:cxnSpLocks/>
              <a:stCxn id="8" idx="0"/>
              <a:endCxn id="19" idx="2"/>
            </p:cNvCxnSpPr>
            <p:nvPr/>
          </p:nvCxnSpPr>
          <p:spPr>
            <a:xfrm flipV="1">
              <a:off x="8450993" y="4361933"/>
              <a:ext cx="0" cy="2347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D281B0B9-9B41-9D07-E3D2-54B83C7A684A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2483709" y="4173492"/>
              <a:ext cx="2100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516F2A6E-9858-DFEC-906A-E334FC9074C1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3490784" y="4173492"/>
              <a:ext cx="2100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567EDD18-C385-A10C-5ED8-85D839122892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56" y="3243326"/>
              <a:ext cx="2547550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96D495AC-5779-7A1D-C3BD-C70CA7D751FB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7842423" y="4173492"/>
              <a:ext cx="210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箭头: 上弧形 74">
              <a:extLst>
                <a:ext uri="{FF2B5EF4-FFF2-40B4-BE49-F238E27FC236}">
                  <a16:creationId xmlns:a16="http://schemas.microsoft.com/office/drawing/2014/main" id="{9551A36C-E046-923D-A5C5-A60D711D1F04}"/>
                </a:ext>
              </a:extLst>
            </p:cNvPr>
            <p:cNvSpPr/>
            <p:nvPr/>
          </p:nvSpPr>
          <p:spPr>
            <a:xfrm rot="16200000">
              <a:off x="398506" y="3733286"/>
              <a:ext cx="2103051" cy="297248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箭头: 上弧形 75">
              <a:extLst>
                <a:ext uri="{FF2B5EF4-FFF2-40B4-BE49-F238E27FC236}">
                  <a16:creationId xmlns:a16="http://schemas.microsoft.com/office/drawing/2014/main" id="{7B2E2EAB-096E-9364-FB7F-4340CDF0C7E5}"/>
                </a:ext>
              </a:extLst>
            </p:cNvPr>
            <p:cNvSpPr/>
            <p:nvPr/>
          </p:nvSpPr>
          <p:spPr>
            <a:xfrm rot="16200000">
              <a:off x="5768033" y="3782713"/>
              <a:ext cx="2103051" cy="297248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1CC70215-1AB7-2577-648D-366501BF628F}"/>
                </a:ext>
              </a:extLst>
            </p:cNvPr>
            <p:cNvCxnSpPr>
              <a:cxnSpLocks/>
              <a:stCxn id="16" idx="0"/>
              <a:endCxn id="22" idx="2"/>
            </p:cNvCxnSpPr>
            <p:nvPr/>
          </p:nvCxnSpPr>
          <p:spPr>
            <a:xfrm flipV="1">
              <a:off x="3092278" y="3157150"/>
              <a:ext cx="0" cy="8279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6254E720-B89D-9C47-D5C1-068D317F7A98}"/>
                </a:ext>
              </a:extLst>
            </p:cNvPr>
            <p:cNvCxnSpPr>
              <a:cxnSpLocks/>
              <a:stCxn id="17" idx="0"/>
              <a:endCxn id="23" idx="2"/>
            </p:cNvCxnSpPr>
            <p:nvPr/>
          </p:nvCxnSpPr>
          <p:spPr>
            <a:xfrm flipV="1">
              <a:off x="4099355" y="3157150"/>
              <a:ext cx="0" cy="8279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6F7F4F96-6FAC-D112-A969-CBF10A026F18}"/>
                </a:ext>
              </a:extLst>
            </p:cNvPr>
            <p:cNvCxnSpPr>
              <a:cxnSpLocks/>
              <a:stCxn id="14" idx="0"/>
              <a:endCxn id="21" idx="2"/>
            </p:cNvCxnSpPr>
            <p:nvPr/>
          </p:nvCxnSpPr>
          <p:spPr>
            <a:xfrm flipV="1">
              <a:off x="2085203" y="3157150"/>
              <a:ext cx="0" cy="8279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2F401C19-18B1-9DBC-86B5-52B0F38A7F4A}"/>
                </a:ext>
              </a:extLst>
            </p:cNvPr>
            <p:cNvCxnSpPr>
              <a:cxnSpLocks/>
              <a:stCxn id="18" idx="0"/>
              <a:endCxn id="24" idx="2"/>
            </p:cNvCxnSpPr>
            <p:nvPr/>
          </p:nvCxnSpPr>
          <p:spPr>
            <a:xfrm flipV="1">
              <a:off x="7443917" y="3157150"/>
              <a:ext cx="0" cy="8279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918BAF6F-A72C-C9ED-715A-CBB330878276}"/>
                </a:ext>
              </a:extLst>
            </p:cNvPr>
            <p:cNvCxnSpPr>
              <a:cxnSpLocks/>
              <a:stCxn id="19" idx="0"/>
              <a:endCxn id="25" idx="2"/>
            </p:cNvCxnSpPr>
            <p:nvPr/>
          </p:nvCxnSpPr>
          <p:spPr>
            <a:xfrm flipV="1">
              <a:off x="8450993" y="3157150"/>
              <a:ext cx="0" cy="8279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连接符: 曲线 92">
              <a:extLst>
                <a:ext uri="{FF2B5EF4-FFF2-40B4-BE49-F238E27FC236}">
                  <a16:creationId xmlns:a16="http://schemas.microsoft.com/office/drawing/2014/main" id="{938ED227-EE5B-CF3D-7C39-5506775C4543}"/>
                </a:ext>
              </a:extLst>
            </p:cNvPr>
            <p:cNvCxnSpPr>
              <a:cxnSpLocks/>
              <a:stCxn id="21" idx="0"/>
              <a:endCxn id="27" idx="2"/>
            </p:cNvCxnSpPr>
            <p:nvPr/>
          </p:nvCxnSpPr>
          <p:spPr>
            <a:xfrm rot="5400000" flipH="1" flipV="1">
              <a:off x="3571493" y="842958"/>
              <a:ext cx="451020" cy="3423600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连接符: 曲线 93">
              <a:extLst>
                <a:ext uri="{FF2B5EF4-FFF2-40B4-BE49-F238E27FC236}">
                  <a16:creationId xmlns:a16="http://schemas.microsoft.com/office/drawing/2014/main" id="{277789D5-150E-946B-4F35-F36B4558476C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rot="16200000" flipV="1">
              <a:off x="6754388" y="1083663"/>
              <a:ext cx="451020" cy="294219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DB4FDD6-9C44-7B09-66D9-37CAA680C080}"/>
                </a:ext>
              </a:extLst>
            </p:cNvPr>
            <p:cNvSpPr/>
            <p:nvPr/>
          </p:nvSpPr>
          <p:spPr>
            <a:xfrm>
              <a:off x="4676280" y="1292823"/>
              <a:ext cx="1665046" cy="37688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Output</a:t>
              </a:r>
              <a:endParaRPr lang="zh-CN" altLang="en-US" dirty="0"/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C7CD8E28-279A-1D3A-A9F1-CC983B7E56B3}"/>
                </a:ext>
              </a:extLst>
            </p:cNvPr>
            <p:cNvCxnSpPr>
              <a:cxnSpLocks/>
              <a:stCxn id="27" idx="0"/>
              <a:endCxn id="103" idx="2"/>
            </p:cNvCxnSpPr>
            <p:nvPr/>
          </p:nvCxnSpPr>
          <p:spPr>
            <a:xfrm flipV="1">
              <a:off x="5508803" y="1669705"/>
              <a:ext cx="0" cy="282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921C8288-7DEB-7507-819C-FC896CC694E8}"/>
              </a:ext>
            </a:extLst>
          </p:cNvPr>
          <p:cNvSpPr txBox="1">
            <a:spLocks/>
          </p:cNvSpPr>
          <p:nvPr/>
        </p:nvSpPr>
        <p:spPr>
          <a:xfrm>
            <a:off x="405303" y="121109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/>
              <a:t>模型结构：双层</a:t>
            </a:r>
            <a:r>
              <a:rPr lang="en-US" altLang="zh-CN" sz="2800" dirty="0"/>
              <a:t>LSTM</a:t>
            </a:r>
            <a:endParaRPr lang="zh-CN" altLang="en-US" sz="2800" dirty="0"/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0E3C4A62-002C-5543-F2F4-F76EB2BF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81A2-B3FF-4FFA-AA46-BAC63CCBE3E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8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700113" y="2651894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训练和验证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65881" y="193066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DD545FB-B97E-4A6F-A1B5-4C47134F5EFD}"/>
              </a:ext>
            </a:extLst>
          </p:cNvPr>
          <p:cNvCxnSpPr>
            <a:cxnSpLocks/>
          </p:cNvCxnSpPr>
          <p:nvPr/>
        </p:nvCxnSpPr>
        <p:spPr>
          <a:xfrm>
            <a:off x="2265881" y="2930525"/>
            <a:ext cx="499851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21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F732-B592-FC12-5E1A-66691D7A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9D17B-DD0C-BE30-07A2-62FBDF30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训练过程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89205A1-49B1-7388-3034-6DBE27868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1" y="2440003"/>
            <a:ext cx="3709714" cy="29167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CD29ED-F177-E61D-6510-2A8C70FE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19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F9639B-BB9D-B2EB-B118-9B04DD9E3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33" y="2468760"/>
            <a:ext cx="3709714" cy="28879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FE62BE-2DD7-4AEE-B9AB-6269F83B3EB7}"/>
              </a:ext>
            </a:extLst>
          </p:cNvPr>
          <p:cNvSpPr txBox="1"/>
          <p:nvPr/>
        </p:nvSpPr>
        <p:spPr>
          <a:xfrm>
            <a:off x="1549182" y="2047498"/>
            <a:ext cx="134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016DDE-8AB3-B350-FC53-A082920EC1C6}"/>
              </a:ext>
            </a:extLst>
          </p:cNvPr>
          <p:cNvSpPr txBox="1"/>
          <p:nvPr/>
        </p:nvSpPr>
        <p:spPr>
          <a:xfrm>
            <a:off x="5152696" y="2047498"/>
            <a:ext cx="233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Vision Transformer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797E48-33A5-7EC8-1CA0-D79281224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79" y="2474162"/>
            <a:ext cx="3657788" cy="28893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8FB168-B443-A0AF-2DB0-B0E2DC66FBE7}"/>
              </a:ext>
            </a:extLst>
          </p:cNvPr>
          <p:cNvSpPr txBox="1"/>
          <p:nvPr/>
        </p:nvSpPr>
        <p:spPr>
          <a:xfrm>
            <a:off x="9746810" y="2047498"/>
            <a:ext cx="96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853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4971-3441-E696-D40F-5F9705E9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B66F681-06B8-8644-22CC-ED32793A6C6A}"/>
              </a:ext>
            </a:extLst>
          </p:cNvPr>
          <p:cNvSpPr/>
          <p:nvPr/>
        </p:nvSpPr>
        <p:spPr>
          <a:xfrm>
            <a:off x="1919891" y="2105249"/>
            <a:ext cx="9218448" cy="156966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88000"/>
              </a:srgbClr>
            </a:outerShdw>
            <a:reflection endPos="650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spc="50" dirty="0">
                <a:ln w="9525" cmpd="sng">
                  <a:gradFill>
                    <a:gsLst>
                      <a:gs pos="51726">
                        <a:srgbClr val="D1B9FE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329">
                        <a:srgbClr val="E2D3FE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solidFill>
                  <a:srgbClr val="70AD47">
                    <a:tint val="1000"/>
                    <a:alpha val="59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新宋体" panose="02010609030101010101" pitchFamily="49" charset="-122"/>
              </a:rPr>
              <a:t>诈骗！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E9C15E-D423-F212-ACD2-8E0E09EA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1B71B5C-4B4F-1118-DF78-22AED4E8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417017D-0F3A-5934-5035-E712AE258AD1}"/>
              </a:ext>
            </a:extLst>
          </p:cNvPr>
          <p:cNvSpPr/>
          <p:nvPr/>
        </p:nvSpPr>
        <p:spPr>
          <a:xfrm>
            <a:off x="5192069" y="3200988"/>
            <a:ext cx="1524043" cy="1240855"/>
          </a:xfrm>
          <a:custGeom>
            <a:avLst/>
            <a:gdLst>
              <a:gd name="connsiteX0" fmla="*/ 7334 w 609090"/>
              <a:gd name="connsiteY0" fmla="*/ 495582 h 605023"/>
              <a:gd name="connsiteX1" fmla="*/ 304545 w 609090"/>
              <a:gd name="connsiteY1" fmla="*/ 566114 h 605023"/>
              <a:gd name="connsiteX2" fmla="*/ 601756 w 609090"/>
              <a:gd name="connsiteY2" fmla="*/ 495582 h 605023"/>
              <a:gd name="connsiteX3" fmla="*/ 609090 w 609090"/>
              <a:gd name="connsiteY3" fmla="*/ 515013 h 605023"/>
              <a:gd name="connsiteX4" fmla="*/ 304545 w 609090"/>
              <a:gd name="connsiteY4" fmla="*/ 605023 h 605023"/>
              <a:gd name="connsiteX5" fmla="*/ 0 w 609090"/>
              <a:gd name="connsiteY5" fmla="*/ 515013 h 605023"/>
              <a:gd name="connsiteX6" fmla="*/ 7334 w 609090"/>
              <a:gd name="connsiteY6" fmla="*/ 495582 h 605023"/>
              <a:gd name="connsiteX7" fmla="*/ 601756 w 609090"/>
              <a:gd name="connsiteY7" fmla="*/ 401297 h 605023"/>
              <a:gd name="connsiteX8" fmla="*/ 609090 w 609090"/>
              <a:gd name="connsiteY8" fmla="*/ 420726 h 605023"/>
              <a:gd name="connsiteX9" fmla="*/ 438983 w 609090"/>
              <a:gd name="connsiteY9" fmla="*/ 501396 h 605023"/>
              <a:gd name="connsiteX10" fmla="*/ 438983 w 609090"/>
              <a:gd name="connsiteY10" fmla="*/ 462490 h 605023"/>
              <a:gd name="connsiteX11" fmla="*/ 601756 w 609090"/>
              <a:gd name="connsiteY11" fmla="*/ 401297 h 605023"/>
              <a:gd name="connsiteX12" fmla="*/ 7334 w 609090"/>
              <a:gd name="connsiteY12" fmla="*/ 401297 h 605023"/>
              <a:gd name="connsiteX13" fmla="*/ 170107 w 609090"/>
              <a:gd name="connsiteY13" fmla="*/ 462490 h 605023"/>
              <a:gd name="connsiteX14" fmla="*/ 170107 w 609090"/>
              <a:gd name="connsiteY14" fmla="*/ 501396 h 605023"/>
              <a:gd name="connsiteX15" fmla="*/ 0 w 609090"/>
              <a:gd name="connsiteY15" fmla="*/ 420726 h 605023"/>
              <a:gd name="connsiteX16" fmla="*/ 7334 w 609090"/>
              <a:gd name="connsiteY16" fmla="*/ 401297 h 605023"/>
              <a:gd name="connsiteX17" fmla="*/ 601756 w 609090"/>
              <a:gd name="connsiteY17" fmla="*/ 305559 h 605023"/>
              <a:gd name="connsiteX18" fmla="*/ 609090 w 609090"/>
              <a:gd name="connsiteY18" fmla="*/ 324990 h 605023"/>
              <a:gd name="connsiteX19" fmla="*/ 438983 w 609090"/>
              <a:gd name="connsiteY19" fmla="*/ 405666 h 605023"/>
              <a:gd name="connsiteX20" fmla="*/ 438983 w 609090"/>
              <a:gd name="connsiteY20" fmla="*/ 366757 h 605023"/>
              <a:gd name="connsiteX21" fmla="*/ 601756 w 609090"/>
              <a:gd name="connsiteY21" fmla="*/ 305559 h 605023"/>
              <a:gd name="connsiteX22" fmla="*/ 7334 w 609090"/>
              <a:gd name="connsiteY22" fmla="*/ 305559 h 605023"/>
              <a:gd name="connsiteX23" fmla="*/ 170107 w 609090"/>
              <a:gd name="connsiteY23" fmla="*/ 366757 h 605023"/>
              <a:gd name="connsiteX24" fmla="*/ 170107 w 609090"/>
              <a:gd name="connsiteY24" fmla="*/ 405666 h 605023"/>
              <a:gd name="connsiteX25" fmla="*/ 0 w 609090"/>
              <a:gd name="connsiteY25" fmla="*/ 324990 h 605023"/>
              <a:gd name="connsiteX26" fmla="*/ 7334 w 609090"/>
              <a:gd name="connsiteY26" fmla="*/ 305559 h 605023"/>
              <a:gd name="connsiteX27" fmla="*/ 235159 w 609090"/>
              <a:gd name="connsiteY27" fmla="*/ 272007 h 605023"/>
              <a:gd name="connsiteX28" fmla="*/ 255208 w 609090"/>
              <a:gd name="connsiteY28" fmla="*/ 282674 h 605023"/>
              <a:gd name="connsiteX29" fmla="*/ 304640 w 609090"/>
              <a:gd name="connsiteY29" fmla="*/ 353486 h 605023"/>
              <a:gd name="connsiteX30" fmla="*/ 354120 w 609090"/>
              <a:gd name="connsiteY30" fmla="*/ 282674 h 605023"/>
              <a:gd name="connsiteX31" fmla="*/ 374121 w 609090"/>
              <a:gd name="connsiteY31" fmla="*/ 272007 h 605023"/>
              <a:gd name="connsiteX32" fmla="*/ 399552 w 609090"/>
              <a:gd name="connsiteY32" fmla="*/ 297389 h 605023"/>
              <a:gd name="connsiteX33" fmla="*/ 394170 w 609090"/>
              <a:gd name="connsiteY33" fmla="*/ 312056 h 605023"/>
              <a:gd name="connsiteX34" fmla="*/ 351406 w 609090"/>
              <a:gd name="connsiteY34" fmla="*/ 372201 h 605023"/>
              <a:gd name="connsiteX35" fmla="*/ 379503 w 609090"/>
              <a:gd name="connsiteY35" fmla="*/ 372201 h 605023"/>
              <a:gd name="connsiteX36" fmla="*/ 395504 w 609090"/>
              <a:gd name="connsiteY36" fmla="*/ 386916 h 605023"/>
              <a:gd name="connsiteX37" fmla="*/ 379503 w 609090"/>
              <a:gd name="connsiteY37" fmla="*/ 401583 h 605023"/>
              <a:gd name="connsiteX38" fmla="*/ 330023 w 609090"/>
              <a:gd name="connsiteY38" fmla="*/ 401583 h 605023"/>
              <a:gd name="connsiteX39" fmla="*/ 330023 w 609090"/>
              <a:gd name="connsiteY39" fmla="*/ 424298 h 605023"/>
              <a:gd name="connsiteX40" fmla="*/ 379503 w 609090"/>
              <a:gd name="connsiteY40" fmla="*/ 424298 h 605023"/>
              <a:gd name="connsiteX41" fmla="*/ 395504 w 609090"/>
              <a:gd name="connsiteY41" fmla="*/ 439013 h 605023"/>
              <a:gd name="connsiteX42" fmla="*/ 379503 w 609090"/>
              <a:gd name="connsiteY42" fmla="*/ 453728 h 605023"/>
              <a:gd name="connsiteX43" fmla="*/ 330023 w 609090"/>
              <a:gd name="connsiteY43" fmla="*/ 453728 h 605023"/>
              <a:gd name="connsiteX44" fmla="*/ 330023 w 609090"/>
              <a:gd name="connsiteY44" fmla="*/ 495110 h 605023"/>
              <a:gd name="connsiteX45" fmla="*/ 304640 w 609090"/>
              <a:gd name="connsiteY45" fmla="*/ 517825 h 605023"/>
              <a:gd name="connsiteX46" fmla="*/ 279258 w 609090"/>
              <a:gd name="connsiteY46" fmla="*/ 495110 h 605023"/>
              <a:gd name="connsiteX47" fmla="*/ 279258 w 609090"/>
              <a:gd name="connsiteY47" fmla="*/ 453728 h 605023"/>
              <a:gd name="connsiteX48" fmla="*/ 229826 w 609090"/>
              <a:gd name="connsiteY48" fmla="*/ 453728 h 605023"/>
              <a:gd name="connsiteX49" fmla="*/ 213777 w 609090"/>
              <a:gd name="connsiteY49" fmla="*/ 439013 h 605023"/>
              <a:gd name="connsiteX50" fmla="*/ 229826 w 609090"/>
              <a:gd name="connsiteY50" fmla="*/ 424298 h 605023"/>
              <a:gd name="connsiteX51" fmla="*/ 279258 w 609090"/>
              <a:gd name="connsiteY51" fmla="*/ 424298 h 605023"/>
              <a:gd name="connsiteX52" fmla="*/ 279258 w 609090"/>
              <a:gd name="connsiteY52" fmla="*/ 401583 h 605023"/>
              <a:gd name="connsiteX53" fmla="*/ 229826 w 609090"/>
              <a:gd name="connsiteY53" fmla="*/ 401583 h 605023"/>
              <a:gd name="connsiteX54" fmla="*/ 213777 w 609090"/>
              <a:gd name="connsiteY54" fmla="*/ 386916 h 605023"/>
              <a:gd name="connsiteX55" fmla="*/ 229826 w 609090"/>
              <a:gd name="connsiteY55" fmla="*/ 372201 h 605023"/>
              <a:gd name="connsiteX56" fmla="*/ 257875 w 609090"/>
              <a:gd name="connsiteY56" fmla="*/ 372201 h 605023"/>
              <a:gd name="connsiteX57" fmla="*/ 215110 w 609090"/>
              <a:gd name="connsiteY57" fmla="*/ 312056 h 605023"/>
              <a:gd name="connsiteX58" fmla="*/ 209777 w 609090"/>
              <a:gd name="connsiteY58" fmla="*/ 297389 h 605023"/>
              <a:gd name="connsiteX59" fmla="*/ 235159 w 609090"/>
              <a:gd name="connsiteY59" fmla="*/ 272007 h 605023"/>
              <a:gd name="connsiteX60" fmla="*/ 601756 w 609090"/>
              <a:gd name="connsiteY60" fmla="*/ 209167 h 605023"/>
              <a:gd name="connsiteX61" fmla="*/ 609090 w 609090"/>
              <a:gd name="connsiteY61" fmla="*/ 228646 h 605023"/>
              <a:gd name="connsiteX62" fmla="*/ 438983 w 609090"/>
              <a:gd name="connsiteY62" fmla="*/ 309274 h 605023"/>
              <a:gd name="connsiteX63" fmla="*/ 438983 w 609090"/>
              <a:gd name="connsiteY63" fmla="*/ 270412 h 605023"/>
              <a:gd name="connsiteX64" fmla="*/ 601756 w 609090"/>
              <a:gd name="connsiteY64" fmla="*/ 209167 h 605023"/>
              <a:gd name="connsiteX65" fmla="*/ 7334 w 609090"/>
              <a:gd name="connsiteY65" fmla="*/ 209167 h 605023"/>
              <a:gd name="connsiteX66" fmla="*/ 170107 w 609090"/>
              <a:gd name="connsiteY66" fmla="*/ 270412 h 605023"/>
              <a:gd name="connsiteX67" fmla="*/ 170107 w 609090"/>
              <a:gd name="connsiteY67" fmla="*/ 309274 h 605023"/>
              <a:gd name="connsiteX68" fmla="*/ 0 w 609090"/>
              <a:gd name="connsiteY68" fmla="*/ 228646 h 605023"/>
              <a:gd name="connsiteX69" fmla="*/ 7334 w 609090"/>
              <a:gd name="connsiteY69" fmla="*/ 209167 h 605023"/>
              <a:gd name="connsiteX70" fmla="*/ 304545 w 609090"/>
              <a:gd name="connsiteY70" fmla="*/ 0 h 605023"/>
              <a:gd name="connsiteX71" fmla="*/ 609090 w 609090"/>
              <a:gd name="connsiteY71" fmla="*/ 110965 h 605023"/>
              <a:gd name="connsiteX72" fmla="*/ 304545 w 609090"/>
              <a:gd name="connsiteY72" fmla="*/ 221931 h 605023"/>
              <a:gd name="connsiteX73" fmla="*/ 0 w 609090"/>
              <a:gd name="connsiteY73" fmla="*/ 110965 h 605023"/>
              <a:gd name="connsiteX74" fmla="*/ 304545 w 609090"/>
              <a:gd name="connsiteY74" fmla="*/ 0 h 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9090" h="605023">
                <a:moveTo>
                  <a:pt x="7334" y="495582"/>
                </a:moveTo>
                <a:cubicBezTo>
                  <a:pt x="37479" y="535920"/>
                  <a:pt x="158964" y="566114"/>
                  <a:pt x="304545" y="566114"/>
                </a:cubicBezTo>
                <a:cubicBezTo>
                  <a:pt x="450127" y="566114"/>
                  <a:pt x="571611" y="535920"/>
                  <a:pt x="601756" y="495582"/>
                </a:cubicBezTo>
                <a:cubicBezTo>
                  <a:pt x="606423" y="501868"/>
                  <a:pt x="609090" y="508345"/>
                  <a:pt x="609090" y="515013"/>
                </a:cubicBezTo>
                <a:cubicBezTo>
                  <a:pt x="609090" y="564733"/>
                  <a:pt x="472747" y="605023"/>
                  <a:pt x="304545" y="605023"/>
                </a:cubicBezTo>
                <a:cubicBezTo>
                  <a:pt x="136343" y="605023"/>
                  <a:pt x="0" y="564733"/>
                  <a:pt x="0" y="515013"/>
                </a:cubicBezTo>
                <a:cubicBezTo>
                  <a:pt x="0" y="508345"/>
                  <a:pt x="2667" y="501820"/>
                  <a:pt x="7334" y="495582"/>
                </a:cubicBezTo>
                <a:close/>
                <a:moveTo>
                  <a:pt x="601756" y="401297"/>
                </a:moveTo>
                <a:cubicBezTo>
                  <a:pt x="606423" y="407536"/>
                  <a:pt x="609090" y="414060"/>
                  <a:pt x="609090" y="420726"/>
                </a:cubicBezTo>
                <a:cubicBezTo>
                  <a:pt x="609090" y="456156"/>
                  <a:pt x="539657" y="486729"/>
                  <a:pt x="438983" y="501396"/>
                </a:cubicBezTo>
                <a:lnTo>
                  <a:pt x="438983" y="462490"/>
                </a:lnTo>
                <a:cubicBezTo>
                  <a:pt x="520608" y="450585"/>
                  <a:pt x="581612" y="428203"/>
                  <a:pt x="601756" y="401297"/>
                </a:cubicBezTo>
                <a:close/>
                <a:moveTo>
                  <a:pt x="7334" y="401297"/>
                </a:moveTo>
                <a:cubicBezTo>
                  <a:pt x="27478" y="428203"/>
                  <a:pt x="88482" y="450585"/>
                  <a:pt x="170107" y="462490"/>
                </a:cubicBezTo>
                <a:lnTo>
                  <a:pt x="170107" y="501396"/>
                </a:lnTo>
                <a:cubicBezTo>
                  <a:pt x="69434" y="486729"/>
                  <a:pt x="0" y="456156"/>
                  <a:pt x="0" y="420726"/>
                </a:cubicBezTo>
                <a:cubicBezTo>
                  <a:pt x="0" y="414060"/>
                  <a:pt x="2667" y="407536"/>
                  <a:pt x="7334" y="401297"/>
                </a:cubicBezTo>
                <a:close/>
                <a:moveTo>
                  <a:pt x="601756" y="305559"/>
                </a:moveTo>
                <a:cubicBezTo>
                  <a:pt x="606423" y="311846"/>
                  <a:pt x="609090" y="318323"/>
                  <a:pt x="609090" y="324990"/>
                </a:cubicBezTo>
                <a:cubicBezTo>
                  <a:pt x="609090" y="360423"/>
                  <a:pt x="539657" y="390998"/>
                  <a:pt x="438983" y="405666"/>
                </a:cubicBezTo>
                <a:lnTo>
                  <a:pt x="438983" y="366757"/>
                </a:lnTo>
                <a:cubicBezTo>
                  <a:pt x="520608" y="354851"/>
                  <a:pt x="581612" y="332467"/>
                  <a:pt x="601756" y="305559"/>
                </a:cubicBezTo>
                <a:close/>
                <a:moveTo>
                  <a:pt x="7334" y="305559"/>
                </a:moveTo>
                <a:cubicBezTo>
                  <a:pt x="27478" y="332467"/>
                  <a:pt x="88482" y="354851"/>
                  <a:pt x="170107" y="366757"/>
                </a:cubicBezTo>
                <a:lnTo>
                  <a:pt x="170107" y="405666"/>
                </a:lnTo>
                <a:cubicBezTo>
                  <a:pt x="69434" y="390998"/>
                  <a:pt x="0" y="360423"/>
                  <a:pt x="0" y="324990"/>
                </a:cubicBezTo>
                <a:cubicBezTo>
                  <a:pt x="0" y="318323"/>
                  <a:pt x="2667" y="311846"/>
                  <a:pt x="7334" y="305559"/>
                </a:cubicBezTo>
                <a:close/>
                <a:moveTo>
                  <a:pt x="235159" y="272007"/>
                </a:moveTo>
                <a:cubicBezTo>
                  <a:pt x="243208" y="272864"/>
                  <a:pt x="249875" y="276436"/>
                  <a:pt x="255208" y="282674"/>
                </a:cubicBezTo>
                <a:lnTo>
                  <a:pt x="304640" y="353486"/>
                </a:lnTo>
                <a:lnTo>
                  <a:pt x="354120" y="282674"/>
                </a:lnTo>
                <a:cubicBezTo>
                  <a:pt x="358549" y="276436"/>
                  <a:pt x="365216" y="272864"/>
                  <a:pt x="374121" y="272007"/>
                </a:cubicBezTo>
                <a:cubicBezTo>
                  <a:pt x="389265" y="273769"/>
                  <a:pt x="397742" y="282245"/>
                  <a:pt x="399552" y="297389"/>
                </a:cubicBezTo>
                <a:cubicBezTo>
                  <a:pt x="399552" y="303627"/>
                  <a:pt x="397742" y="308532"/>
                  <a:pt x="394170" y="312056"/>
                </a:cubicBezTo>
                <a:lnTo>
                  <a:pt x="351406" y="372201"/>
                </a:lnTo>
                <a:lnTo>
                  <a:pt x="379503" y="372201"/>
                </a:lnTo>
                <a:cubicBezTo>
                  <a:pt x="388360" y="374011"/>
                  <a:pt x="393742" y="378868"/>
                  <a:pt x="395504" y="386916"/>
                </a:cubicBezTo>
                <a:cubicBezTo>
                  <a:pt x="394599" y="396726"/>
                  <a:pt x="389265" y="401583"/>
                  <a:pt x="379503" y="401583"/>
                </a:cubicBezTo>
                <a:lnTo>
                  <a:pt x="330023" y="401583"/>
                </a:lnTo>
                <a:lnTo>
                  <a:pt x="330023" y="424298"/>
                </a:lnTo>
                <a:lnTo>
                  <a:pt x="379503" y="424298"/>
                </a:lnTo>
                <a:cubicBezTo>
                  <a:pt x="388360" y="426108"/>
                  <a:pt x="393742" y="431013"/>
                  <a:pt x="395504" y="439013"/>
                </a:cubicBezTo>
                <a:cubicBezTo>
                  <a:pt x="394599" y="448823"/>
                  <a:pt x="389265" y="453728"/>
                  <a:pt x="379503" y="453728"/>
                </a:cubicBezTo>
                <a:lnTo>
                  <a:pt x="330023" y="453728"/>
                </a:lnTo>
                <a:lnTo>
                  <a:pt x="330023" y="495110"/>
                </a:lnTo>
                <a:cubicBezTo>
                  <a:pt x="329166" y="510301"/>
                  <a:pt x="320689" y="517825"/>
                  <a:pt x="304640" y="517825"/>
                </a:cubicBezTo>
                <a:cubicBezTo>
                  <a:pt x="287734" y="517825"/>
                  <a:pt x="279258" y="510301"/>
                  <a:pt x="279258" y="495110"/>
                </a:cubicBezTo>
                <a:lnTo>
                  <a:pt x="279258" y="453728"/>
                </a:lnTo>
                <a:lnTo>
                  <a:pt x="229826" y="453728"/>
                </a:lnTo>
                <a:cubicBezTo>
                  <a:pt x="219158" y="453728"/>
                  <a:pt x="213777" y="448823"/>
                  <a:pt x="213777" y="439013"/>
                </a:cubicBezTo>
                <a:cubicBezTo>
                  <a:pt x="214682" y="431013"/>
                  <a:pt x="220015" y="426108"/>
                  <a:pt x="229826" y="424298"/>
                </a:cubicBezTo>
                <a:lnTo>
                  <a:pt x="279258" y="424298"/>
                </a:lnTo>
                <a:lnTo>
                  <a:pt x="279258" y="401583"/>
                </a:lnTo>
                <a:lnTo>
                  <a:pt x="229826" y="401583"/>
                </a:lnTo>
                <a:cubicBezTo>
                  <a:pt x="219158" y="401583"/>
                  <a:pt x="213777" y="396726"/>
                  <a:pt x="213777" y="386916"/>
                </a:cubicBezTo>
                <a:cubicBezTo>
                  <a:pt x="214682" y="378868"/>
                  <a:pt x="220015" y="374011"/>
                  <a:pt x="229826" y="372201"/>
                </a:cubicBezTo>
                <a:lnTo>
                  <a:pt x="257875" y="372201"/>
                </a:lnTo>
                <a:lnTo>
                  <a:pt x="215110" y="312056"/>
                </a:lnTo>
                <a:cubicBezTo>
                  <a:pt x="210681" y="308532"/>
                  <a:pt x="208872" y="303627"/>
                  <a:pt x="209777" y="297389"/>
                </a:cubicBezTo>
                <a:cubicBezTo>
                  <a:pt x="210681" y="282245"/>
                  <a:pt x="219158" y="273769"/>
                  <a:pt x="235159" y="272007"/>
                </a:cubicBezTo>
                <a:close/>
                <a:moveTo>
                  <a:pt x="601756" y="209167"/>
                </a:moveTo>
                <a:cubicBezTo>
                  <a:pt x="606423" y="215454"/>
                  <a:pt x="609090" y="221931"/>
                  <a:pt x="609090" y="228646"/>
                </a:cubicBezTo>
                <a:cubicBezTo>
                  <a:pt x="609090" y="264031"/>
                  <a:pt x="539657" y="294606"/>
                  <a:pt x="438983" y="309274"/>
                </a:cubicBezTo>
                <a:lnTo>
                  <a:pt x="438983" y="270412"/>
                </a:lnTo>
                <a:cubicBezTo>
                  <a:pt x="520608" y="258459"/>
                  <a:pt x="581612" y="236123"/>
                  <a:pt x="601756" y="209167"/>
                </a:cubicBezTo>
                <a:close/>
                <a:moveTo>
                  <a:pt x="7334" y="209167"/>
                </a:moveTo>
                <a:cubicBezTo>
                  <a:pt x="27478" y="236123"/>
                  <a:pt x="88482" y="258459"/>
                  <a:pt x="170107" y="270412"/>
                </a:cubicBezTo>
                <a:lnTo>
                  <a:pt x="170107" y="309274"/>
                </a:lnTo>
                <a:cubicBezTo>
                  <a:pt x="69434" y="294606"/>
                  <a:pt x="0" y="264031"/>
                  <a:pt x="0" y="228646"/>
                </a:cubicBezTo>
                <a:cubicBezTo>
                  <a:pt x="0" y="221931"/>
                  <a:pt x="2667" y="215454"/>
                  <a:pt x="7334" y="209167"/>
                </a:cubicBezTo>
                <a:close/>
                <a:moveTo>
                  <a:pt x="304545" y="0"/>
                </a:moveTo>
                <a:cubicBezTo>
                  <a:pt x="472747" y="0"/>
                  <a:pt x="609090" y="49672"/>
                  <a:pt x="609090" y="110965"/>
                </a:cubicBezTo>
                <a:cubicBezTo>
                  <a:pt x="609090" y="172258"/>
                  <a:pt x="472747" y="221931"/>
                  <a:pt x="304545" y="221931"/>
                </a:cubicBezTo>
                <a:cubicBezTo>
                  <a:pt x="136343" y="221931"/>
                  <a:pt x="0" y="172258"/>
                  <a:pt x="0" y="110965"/>
                </a:cubicBezTo>
                <a:cubicBezTo>
                  <a:pt x="0" y="49672"/>
                  <a:pt x="136343" y="0"/>
                  <a:pt x="3045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7479761-EB89-8419-1E37-A718D81499A6}"/>
              </a:ext>
            </a:extLst>
          </p:cNvPr>
          <p:cNvSpPr/>
          <p:nvPr/>
        </p:nvSpPr>
        <p:spPr>
          <a:xfrm>
            <a:off x="2267149" y="1548515"/>
            <a:ext cx="1513490" cy="1316225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7639" h="556126">
                <a:moveTo>
                  <a:pt x="379786" y="379193"/>
                </a:moveTo>
                <a:cubicBezTo>
                  <a:pt x="365723" y="379193"/>
                  <a:pt x="354419" y="390479"/>
                  <a:pt x="354419" y="404520"/>
                </a:cubicBezTo>
                <a:cubicBezTo>
                  <a:pt x="354419" y="418472"/>
                  <a:pt x="365723" y="429758"/>
                  <a:pt x="379786" y="429758"/>
                </a:cubicBezTo>
                <a:lnTo>
                  <a:pt x="506351" y="429758"/>
                </a:lnTo>
                <a:cubicBezTo>
                  <a:pt x="520325" y="429758"/>
                  <a:pt x="531629" y="418472"/>
                  <a:pt x="531629" y="404520"/>
                </a:cubicBezTo>
                <a:cubicBezTo>
                  <a:pt x="531629" y="390479"/>
                  <a:pt x="520325" y="379193"/>
                  <a:pt x="506351" y="379193"/>
                </a:cubicBezTo>
                <a:close/>
                <a:moveTo>
                  <a:pt x="379786" y="303390"/>
                </a:moveTo>
                <a:cubicBezTo>
                  <a:pt x="365723" y="303390"/>
                  <a:pt x="354419" y="314676"/>
                  <a:pt x="354419" y="328628"/>
                </a:cubicBezTo>
                <a:cubicBezTo>
                  <a:pt x="354419" y="342669"/>
                  <a:pt x="365723" y="353955"/>
                  <a:pt x="379786" y="353955"/>
                </a:cubicBezTo>
                <a:lnTo>
                  <a:pt x="506351" y="353955"/>
                </a:lnTo>
                <a:cubicBezTo>
                  <a:pt x="520325" y="353955"/>
                  <a:pt x="531629" y="342669"/>
                  <a:pt x="531629" y="328628"/>
                </a:cubicBezTo>
                <a:cubicBezTo>
                  <a:pt x="531629" y="314676"/>
                  <a:pt x="520325" y="303390"/>
                  <a:pt x="506351" y="303390"/>
                </a:cubicBezTo>
                <a:close/>
                <a:moveTo>
                  <a:pt x="202523" y="252836"/>
                </a:moveTo>
                <a:cubicBezTo>
                  <a:pt x="230466" y="252836"/>
                  <a:pt x="253119" y="275472"/>
                  <a:pt x="253119" y="303396"/>
                </a:cubicBezTo>
                <a:cubicBezTo>
                  <a:pt x="253119" y="331320"/>
                  <a:pt x="230466" y="353956"/>
                  <a:pt x="202523" y="353956"/>
                </a:cubicBezTo>
                <a:cubicBezTo>
                  <a:pt x="174580" y="353956"/>
                  <a:pt x="151927" y="331320"/>
                  <a:pt x="151927" y="303396"/>
                </a:cubicBezTo>
                <a:cubicBezTo>
                  <a:pt x="151927" y="275472"/>
                  <a:pt x="174580" y="252836"/>
                  <a:pt x="202523" y="252836"/>
                </a:cubicBezTo>
                <a:close/>
                <a:moveTo>
                  <a:pt x="379786" y="227498"/>
                </a:moveTo>
                <a:cubicBezTo>
                  <a:pt x="365723" y="227498"/>
                  <a:pt x="354419" y="238873"/>
                  <a:pt x="354419" y="252825"/>
                </a:cubicBezTo>
                <a:cubicBezTo>
                  <a:pt x="354419" y="266777"/>
                  <a:pt x="365723" y="278063"/>
                  <a:pt x="379786" y="278063"/>
                </a:cubicBezTo>
                <a:lnTo>
                  <a:pt x="455707" y="278063"/>
                </a:lnTo>
                <a:cubicBezTo>
                  <a:pt x="469681" y="278063"/>
                  <a:pt x="480985" y="266777"/>
                  <a:pt x="480985" y="252825"/>
                </a:cubicBezTo>
                <a:cubicBezTo>
                  <a:pt x="480985" y="238873"/>
                  <a:pt x="469681" y="227498"/>
                  <a:pt x="455707" y="227498"/>
                </a:cubicBezTo>
                <a:close/>
                <a:moveTo>
                  <a:pt x="202576" y="202260"/>
                </a:moveTo>
                <a:cubicBezTo>
                  <a:pt x="146681" y="202260"/>
                  <a:pt x="101288" y="247582"/>
                  <a:pt x="101288" y="303390"/>
                </a:cubicBezTo>
                <a:cubicBezTo>
                  <a:pt x="101288" y="330317"/>
                  <a:pt x="112058" y="354666"/>
                  <a:pt x="129325" y="372884"/>
                </a:cubicBezTo>
                <a:cubicBezTo>
                  <a:pt x="97105" y="391190"/>
                  <a:pt x="75922" y="421138"/>
                  <a:pt x="75922" y="454996"/>
                </a:cubicBezTo>
                <a:cubicBezTo>
                  <a:pt x="75922" y="469037"/>
                  <a:pt x="87225" y="480323"/>
                  <a:pt x="101288" y="480323"/>
                </a:cubicBezTo>
                <a:lnTo>
                  <a:pt x="303775" y="480323"/>
                </a:lnTo>
                <a:cubicBezTo>
                  <a:pt x="317838" y="480323"/>
                  <a:pt x="329142" y="469037"/>
                  <a:pt x="329142" y="454996"/>
                </a:cubicBezTo>
                <a:cubicBezTo>
                  <a:pt x="329142" y="421138"/>
                  <a:pt x="307958" y="391190"/>
                  <a:pt x="275738" y="372884"/>
                </a:cubicBezTo>
                <a:cubicBezTo>
                  <a:pt x="293005" y="354666"/>
                  <a:pt x="303775" y="330317"/>
                  <a:pt x="303775" y="303390"/>
                </a:cubicBezTo>
                <a:cubicBezTo>
                  <a:pt x="303775" y="247582"/>
                  <a:pt x="258382" y="202260"/>
                  <a:pt x="202576" y="202260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82367" y="0"/>
                  <a:pt x="405063" y="22750"/>
                  <a:pt x="405063" y="50565"/>
                </a:cubicBezTo>
                <a:lnTo>
                  <a:pt x="405063" y="126457"/>
                </a:lnTo>
                <a:lnTo>
                  <a:pt x="531629" y="126457"/>
                </a:lnTo>
                <a:cubicBezTo>
                  <a:pt x="573550" y="126457"/>
                  <a:pt x="607639" y="160492"/>
                  <a:pt x="607639" y="202260"/>
                </a:cubicBezTo>
                <a:lnTo>
                  <a:pt x="607639" y="480323"/>
                </a:lnTo>
                <a:cubicBezTo>
                  <a:pt x="607639" y="522090"/>
                  <a:pt x="573550" y="556126"/>
                  <a:pt x="531629" y="556126"/>
                </a:cubicBezTo>
                <a:lnTo>
                  <a:pt x="75922" y="556126"/>
                </a:lnTo>
                <a:cubicBezTo>
                  <a:pt x="34089" y="556126"/>
                  <a:pt x="0" y="522090"/>
                  <a:pt x="0" y="480323"/>
                </a:cubicBezTo>
                <a:lnTo>
                  <a:pt x="0" y="202260"/>
                </a:lnTo>
                <a:cubicBezTo>
                  <a:pt x="0" y="160492"/>
                  <a:pt x="34089" y="126457"/>
                  <a:pt x="75922" y="126457"/>
                </a:cubicBezTo>
                <a:lnTo>
                  <a:pt x="202576" y="126457"/>
                </a:lnTo>
                <a:lnTo>
                  <a:pt x="202576" y="50565"/>
                </a:lnTo>
                <a:cubicBezTo>
                  <a:pt x="202576" y="22750"/>
                  <a:pt x="225272" y="0"/>
                  <a:pt x="253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D837095-8F2A-BAE8-7FEB-8FE1EBF25D7D}"/>
              </a:ext>
            </a:extLst>
          </p:cNvPr>
          <p:cNvSpPr/>
          <p:nvPr/>
        </p:nvSpPr>
        <p:spPr>
          <a:xfrm>
            <a:off x="8329404" y="1585540"/>
            <a:ext cx="1090492" cy="1039418"/>
          </a:xfrm>
          <a:custGeom>
            <a:avLst/>
            <a:gdLst>
              <a:gd name="T0" fmla="*/ 7626 w 10666"/>
              <a:gd name="T1" fmla="*/ 80 h 10640"/>
              <a:gd name="T2" fmla="*/ 3226 w 10666"/>
              <a:gd name="T3" fmla="*/ 0 h 10640"/>
              <a:gd name="T4" fmla="*/ 80 w 10666"/>
              <a:gd name="T5" fmla="*/ 3040 h 10640"/>
              <a:gd name="T6" fmla="*/ 0 w 10666"/>
              <a:gd name="T7" fmla="*/ 7413 h 10640"/>
              <a:gd name="T8" fmla="*/ 3040 w 10666"/>
              <a:gd name="T9" fmla="*/ 10560 h 10640"/>
              <a:gd name="T10" fmla="*/ 7413 w 10666"/>
              <a:gd name="T11" fmla="*/ 10640 h 10640"/>
              <a:gd name="T12" fmla="*/ 10560 w 10666"/>
              <a:gd name="T13" fmla="*/ 7600 h 10640"/>
              <a:gd name="T14" fmla="*/ 10640 w 10666"/>
              <a:gd name="T15" fmla="*/ 3226 h 10640"/>
              <a:gd name="T16" fmla="*/ 10133 w 10666"/>
              <a:gd name="T17" fmla="*/ 7333 h 10640"/>
              <a:gd name="T18" fmla="*/ 8080 w 10666"/>
              <a:gd name="T19" fmla="*/ 7733 h 10640"/>
              <a:gd name="T20" fmla="*/ 7653 w 10666"/>
              <a:gd name="T21" fmla="*/ 4480 h 10640"/>
              <a:gd name="T22" fmla="*/ 7466 w 10666"/>
              <a:gd name="T23" fmla="*/ 4000 h 10640"/>
              <a:gd name="T24" fmla="*/ 5600 w 10666"/>
              <a:gd name="T25" fmla="*/ 3466 h 10640"/>
              <a:gd name="T26" fmla="*/ 8000 w 10666"/>
              <a:gd name="T27" fmla="*/ 2933 h 10640"/>
              <a:gd name="T28" fmla="*/ 5600 w 10666"/>
              <a:gd name="T29" fmla="*/ 1866 h 10640"/>
              <a:gd name="T30" fmla="*/ 5066 w 10666"/>
              <a:gd name="T31" fmla="*/ 2933 h 10640"/>
              <a:gd name="T32" fmla="*/ 2400 w 10666"/>
              <a:gd name="T33" fmla="*/ 3466 h 10640"/>
              <a:gd name="T34" fmla="*/ 5066 w 10666"/>
              <a:gd name="T35" fmla="*/ 4000 h 10640"/>
              <a:gd name="T36" fmla="*/ 3200 w 10666"/>
              <a:gd name="T37" fmla="*/ 4533 h 10640"/>
              <a:gd name="T38" fmla="*/ 5226 w 10666"/>
              <a:gd name="T39" fmla="*/ 6133 h 10640"/>
              <a:gd name="T40" fmla="*/ 3040 w 10666"/>
              <a:gd name="T41" fmla="*/ 5120 h 10640"/>
              <a:gd name="T42" fmla="*/ 1866 w 10666"/>
              <a:gd name="T43" fmla="*/ 6133 h 10640"/>
              <a:gd name="T44" fmla="*/ 1973 w 10666"/>
              <a:gd name="T45" fmla="*/ 7413 h 10640"/>
              <a:gd name="T46" fmla="*/ 3200 w 10666"/>
              <a:gd name="T47" fmla="*/ 8266 h 10640"/>
              <a:gd name="T48" fmla="*/ 5253 w 10666"/>
              <a:gd name="T49" fmla="*/ 6773 h 10640"/>
              <a:gd name="T50" fmla="*/ 8000 w 10666"/>
              <a:gd name="T51" fmla="*/ 8266 h 10640"/>
              <a:gd name="T52" fmla="*/ 7333 w 10666"/>
              <a:gd name="T53" fmla="*/ 10133 h 10640"/>
              <a:gd name="T54" fmla="*/ 533 w 10666"/>
              <a:gd name="T55" fmla="*/ 7333 h 10640"/>
              <a:gd name="T56" fmla="*/ 3333 w 10666"/>
              <a:gd name="T57" fmla="*/ 533 h 10640"/>
              <a:gd name="T58" fmla="*/ 10133 w 10666"/>
              <a:gd name="T59" fmla="*/ 3333 h 10640"/>
              <a:gd name="T60" fmla="*/ 4746 w 10666"/>
              <a:gd name="T61" fmla="*/ 6506 h 10640"/>
              <a:gd name="T62" fmla="*/ 2400 w 10666"/>
              <a:gd name="T63" fmla="*/ 7066 h 10640"/>
              <a:gd name="T64" fmla="*/ 3226 w 10666"/>
              <a:gd name="T65" fmla="*/ 5653 h 10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66" h="10640">
                <a:moveTo>
                  <a:pt x="10586" y="3040"/>
                </a:moveTo>
                <a:lnTo>
                  <a:pt x="7626" y="80"/>
                </a:lnTo>
                <a:cubicBezTo>
                  <a:pt x="7573" y="26"/>
                  <a:pt x="7493" y="0"/>
                  <a:pt x="7440" y="0"/>
                </a:cubicBezTo>
                <a:lnTo>
                  <a:pt x="3226" y="0"/>
                </a:lnTo>
                <a:cubicBezTo>
                  <a:pt x="3146" y="0"/>
                  <a:pt x="3093" y="26"/>
                  <a:pt x="3040" y="80"/>
                </a:cubicBezTo>
                <a:lnTo>
                  <a:pt x="80" y="3040"/>
                </a:lnTo>
                <a:cubicBezTo>
                  <a:pt x="26" y="3093"/>
                  <a:pt x="0" y="3173"/>
                  <a:pt x="0" y="3226"/>
                </a:cubicBezTo>
                <a:lnTo>
                  <a:pt x="0" y="7413"/>
                </a:lnTo>
                <a:cubicBezTo>
                  <a:pt x="0" y="7493"/>
                  <a:pt x="26" y="7546"/>
                  <a:pt x="80" y="7600"/>
                </a:cubicBezTo>
                <a:lnTo>
                  <a:pt x="3040" y="10560"/>
                </a:lnTo>
                <a:cubicBezTo>
                  <a:pt x="3093" y="10613"/>
                  <a:pt x="3146" y="10640"/>
                  <a:pt x="3226" y="10640"/>
                </a:cubicBezTo>
                <a:lnTo>
                  <a:pt x="7413" y="10640"/>
                </a:lnTo>
                <a:cubicBezTo>
                  <a:pt x="7493" y="10640"/>
                  <a:pt x="7546" y="10613"/>
                  <a:pt x="7600" y="10560"/>
                </a:cubicBezTo>
                <a:lnTo>
                  <a:pt x="10560" y="7600"/>
                </a:lnTo>
                <a:cubicBezTo>
                  <a:pt x="10613" y="7546"/>
                  <a:pt x="10640" y="7493"/>
                  <a:pt x="10640" y="7413"/>
                </a:cubicBezTo>
                <a:lnTo>
                  <a:pt x="10640" y="3226"/>
                </a:lnTo>
                <a:cubicBezTo>
                  <a:pt x="10666" y="3173"/>
                  <a:pt x="10640" y="3093"/>
                  <a:pt x="10586" y="3040"/>
                </a:cubicBezTo>
                <a:close/>
                <a:moveTo>
                  <a:pt x="10133" y="7333"/>
                </a:moveTo>
                <a:lnTo>
                  <a:pt x="9733" y="7733"/>
                </a:lnTo>
                <a:lnTo>
                  <a:pt x="8080" y="7733"/>
                </a:lnTo>
                <a:lnTo>
                  <a:pt x="5706" y="6426"/>
                </a:lnTo>
                <a:lnTo>
                  <a:pt x="7653" y="4480"/>
                </a:lnTo>
                <a:cubicBezTo>
                  <a:pt x="7733" y="4400"/>
                  <a:pt x="7760" y="4293"/>
                  <a:pt x="7706" y="4186"/>
                </a:cubicBezTo>
                <a:cubicBezTo>
                  <a:pt x="7680" y="4053"/>
                  <a:pt x="7573" y="4000"/>
                  <a:pt x="7466" y="4000"/>
                </a:cubicBezTo>
                <a:lnTo>
                  <a:pt x="5600" y="4000"/>
                </a:lnTo>
                <a:lnTo>
                  <a:pt x="5600" y="3466"/>
                </a:lnTo>
                <a:lnTo>
                  <a:pt x="8000" y="3466"/>
                </a:lnTo>
                <a:lnTo>
                  <a:pt x="8000" y="2933"/>
                </a:lnTo>
                <a:lnTo>
                  <a:pt x="5600" y="2933"/>
                </a:lnTo>
                <a:lnTo>
                  <a:pt x="5600" y="1866"/>
                </a:lnTo>
                <a:lnTo>
                  <a:pt x="5066" y="1866"/>
                </a:lnTo>
                <a:lnTo>
                  <a:pt x="5066" y="2933"/>
                </a:lnTo>
                <a:lnTo>
                  <a:pt x="2400" y="2933"/>
                </a:lnTo>
                <a:lnTo>
                  <a:pt x="2400" y="3466"/>
                </a:lnTo>
                <a:lnTo>
                  <a:pt x="5066" y="3466"/>
                </a:lnTo>
                <a:lnTo>
                  <a:pt x="5066" y="4000"/>
                </a:lnTo>
                <a:lnTo>
                  <a:pt x="3200" y="4000"/>
                </a:lnTo>
                <a:lnTo>
                  <a:pt x="3200" y="4533"/>
                </a:lnTo>
                <a:lnTo>
                  <a:pt x="6826" y="4533"/>
                </a:lnTo>
                <a:lnTo>
                  <a:pt x="5226" y="6133"/>
                </a:lnTo>
                <a:lnTo>
                  <a:pt x="3333" y="5093"/>
                </a:lnTo>
                <a:cubicBezTo>
                  <a:pt x="3253" y="5040"/>
                  <a:pt x="3120" y="5040"/>
                  <a:pt x="3040" y="5120"/>
                </a:cubicBezTo>
                <a:lnTo>
                  <a:pt x="1973" y="5920"/>
                </a:lnTo>
                <a:cubicBezTo>
                  <a:pt x="1893" y="5973"/>
                  <a:pt x="1866" y="6053"/>
                  <a:pt x="1866" y="6133"/>
                </a:cubicBezTo>
                <a:lnTo>
                  <a:pt x="1866" y="7200"/>
                </a:lnTo>
                <a:cubicBezTo>
                  <a:pt x="1866" y="7280"/>
                  <a:pt x="1893" y="7360"/>
                  <a:pt x="1973" y="7413"/>
                </a:cubicBezTo>
                <a:lnTo>
                  <a:pt x="3040" y="8213"/>
                </a:lnTo>
                <a:cubicBezTo>
                  <a:pt x="3093" y="8240"/>
                  <a:pt x="3146" y="8266"/>
                  <a:pt x="3200" y="8266"/>
                </a:cubicBezTo>
                <a:cubicBezTo>
                  <a:pt x="3253" y="8266"/>
                  <a:pt x="3306" y="8240"/>
                  <a:pt x="3360" y="8213"/>
                </a:cubicBezTo>
                <a:lnTo>
                  <a:pt x="5253" y="6773"/>
                </a:lnTo>
                <a:lnTo>
                  <a:pt x="7866" y="8213"/>
                </a:lnTo>
                <a:cubicBezTo>
                  <a:pt x="7920" y="8266"/>
                  <a:pt x="7946" y="8266"/>
                  <a:pt x="8000" y="8266"/>
                </a:cubicBezTo>
                <a:lnTo>
                  <a:pt x="9200" y="8266"/>
                </a:lnTo>
                <a:lnTo>
                  <a:pt x="7333" y="10133"/>
                </a:lnTo>
                <a:lnTo>
                  <a:pt x="3333" y="10133"/>
                </a:lnTo>
                <a:lnTo>
                  <a:pt x="533" y="7333"/>
                </a:lnTo>
                <a:lnTo>
                  <a:pt x="533" y="3333"/>
                </a:lnTo>
                <a:lnTo>
                  <a:pt x="3333" y="533"/>
                </a:lnTo>
                <a:lnTo>
                  <a:pt x="7306" y="533"/>
                </a:lnTo>
                <a:lnTo>
                  <a:pt x="10133" y="3333"/>
                </a:lnTo>
                <a:lnTo>
                  <a:pt x="10133" y="7333"/>
                </a:lnTo>
                <a:close/>
                <a:moveTo>
                  <a:pt x="4746" y="6506"/>
                </a:moveTo>
                <a:lnTo>
                  <a:pt x="3200" y="7680"/>
                </a:lnTo>
                <a:lnTo>
                  <a:pt x="2400" y="7066"/>
                </a:lnTo>
                <a:lnTo>
                  <a:pt x="2400" y="6266"/>
                </a:lnTo>
                <a:lnTo>
                  <a:pt x="3226" y="5653"/>
                </a:lnTo>
                <a:lnTo>
                  <a:pt x="4746" y="65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A81BD64-33D3-5BCA-1BC7-9B2900EE675B}"/>
              </a:ext>
            </a:extLst>
          </p:cNvPr>
          <p:cNvSpPr/>
          <p:nvPr/>
        </p:nvSpPr>
        <p:spPr>
          <a:xfrm>
            <a:off x="2394806" y="4326761"/>
            <a:ext cx="1258176" cy="1146261"/>
          </a:xfrm>
          <a:custGeom>
            <a:avLst/>
            <a:gdLst>
              <a:gd name="connsiteX0" fmla="*/ 355913 w 609050"/>
              <a:gd name="connsiteY0" fmla="*/ 167835 h 608203"/>
              <a:gd name="connsiteX1" fmla="*/ 352181 w 609050"/>
              <a:gd name="connsiteY1" fmla="*/ 171717 h 608203"/>
              <a:gd name="connsiteX2" fmla="*/ 352181 w 609050"/>
              <a:gd name="connsiteY2" fmla="*/ 186312 h 608203"/>
              <a:gd name="connsiteX3" fmla="*/ 531465 w 609050"/>
              <a:gd name="connsiteY3" fmla="*/ 186467 h 608203"/>
              <a:gd name="connsiteX4" fmla="*/ 531465 w 609050"/>
              <a:gd name="connsiteY4" fmla="*/ 171872 h 608203"/>
              <a:gd name="connsiteX5" fmla="*/ 527578 w 609050"/>
              <a:gd name="connsiteY5" fmla="*/ 167990 h 608203"/>
              <a:gd name="connsiteX6" fmla="*/ 355913 w 609050"/>
              <a:gd name="connsiteY6" fmla="*/ 155879 h 608203"/>
              <a:gd name="connsiteX7" fmla="*/ 527734 w 609050"/>
              <a:gd name="connsiteY7" fmla="*/ 156034 h 608203"/>
              <a:gd name="connsiteX8" fmla="*/ 543283 w 609050"/>
              <a:gd name="connsiteY8" fmla="*/ 171872 h 608203"/>
              <a:gd name="connsiteX9" fmla="*/ 543128 w 609050"/>
              <a:gd name="connsiteY9" fmla="*/ 271555 h 608203"/>
              <a:gd name="connsiteX10" fmla="*/ 527578 w 609050"/>
              <a:gd name="connsiteY10" fmla="*/ 287392 h 608203"/>
              <a:gd name="connsiteX11" fmla="*/ 417955 w 609050"/>
              <a:gd name="connsiteY11" fmla="*/ 287237 h 608203"/>
              <a:gd name="connsiteX12" fmla="*/ 418111 w 609050"/>
              <a:gd name="connsiteY12" fmla="*/ 329936 h 608203"/>
              <a:gd name="connsiteX13" fmla="*/ 378771 w 609050"/>
              <a:gd name="connsiteY13" fmla="*/ 416422 h 608203"/>
              <a:gd name="connsiteX14" fmla="*/ 345495 w 609050"/>
              <a:gd name="connsiteY14" fmla="*/ 466574 h 608203"/>
              <a:gd name="connsiteX15" fmla="*/ 320616 w 609050"/>
              <a:gd name="connsiteY15" fmla="*/ 472785 h 608203"/>
              <a:gd name="connsiteX16" fmla="*/ 316729 w 609050"/>
              <a:gd name="connsiteY16" fmla="*/ 472940 h 608203"/>
              <a:gd name="connsiteX17" fmla="*/ 311131 w 609050"/>
              <a:gd name="connsiteY17" fmla="*/ 472629 h 608203"/>
              <a:gd name="connsiteX18" fmla="*/ 306933 w 609050"/>
              <a:gd name="connsiteY18" fmla="*/ 472629 h 608203"/>
              <a:gd name="connsiteX19" fmla="*/ 300557 w 609050"/>
              <a:gd name="connsiteY19" fmla="*/ 472629 h 608203"/>
              <a:gd name="connsiteX20" fmla="*/ 293094 w 609050"/>
              <a:gd name="connsiteY20" fmla="*/ 472474 h 608203"/>
              <a:gd name="connsiteX21" fmla="*/ 289051 w 609050"/>
              <a:gd name="connsiteY21" fmla="*/ 472474 h 608203"/>
              <a:gd name="connsiteX22" fmla="*/ 289051 w 609050"/>
              <a:gd name="connsiteY22" fmla="*/ 472629 h 608203"/>
              <a:gd name="connsiteX23" fmla="*/ 285630 w 609050"/>
              <a:gd name="connsiteY23" fmla="*/ 472629 h 608203"/>
              <a:gd name="connsiteX24" fmla="*/ 177562 w 609050"/>
              <a:gd name="connsiteY24" fmla="*/ 477443 h 608203"/>
              <a:gd name="connsiteX25" fmla="*/ 98416 w 609050"/>
              <a:gd name="connsiteY25" fmla="*/ 493746 h 608203"/>
              <a:gd name="connsiteX26" fmla="*/ 70427 w 609050"/>
              <a:gd name="connsiteY26" fmla="*/ 394218 h 608203"/>
              <a:gd name="connsiteX27" fmla="*/ 109767 w 609050"/>
              <a:gd name="connsiteY27" fmla="*/ 374033 h 608203"/>
              <a:gd name="connsiteX28" fmla="*/ 235250 w 609050"/>
              <a:gd name="connsiteY28" fmla="*/ 312080 h 608203"/>
              <a:gd name="connsiteX29" fmla="*/ 209749 w 609050"/>
              <a:gd name="connsiteY29" fmla="*/ 293293 h 608203"/>
              <a:gd name="connsiteX30" fmla="*/ 247379 w 609050"/>
              <a:gd name="connsiteY30" fmla="*/ 275126 h 608203"/>
              <a:gd name="connsiteX31" fmla="*/ 247068 w 609050"/>
              <a:gd name="connsiteY31" fmla="*/ 254475 h 608203"/>
              <a:gd name="connsiteX32" fmla="*/ 260906 w 609050"/>
              <a:gd name="connsiteY32" fmla="*/ 248575 h 608203"/>
              <a:gd name="connsiteX33" fmla="*/ 306000 w 609050"/>
              <a:gd name="connsiteY33" fmla="*/ 257270 h 608203"/>
              <a:gd name="connsiteX34" fmla="*/ 313308 w 609050"/>
              <a:gd name="connsiteY34" fmla="*/ 231340 h 608203"/>
              <a:gd name="connsiteX35" fmla="*/ 320927 w 609050"/>
              <a:gd name="connsiteY35" fmla="*/ 229943 h 608203"/>
              <a:gd name="connsiteX36" fmla="*/ 340208 w 609050"/>
              <a:gd name="connsiteY36" fmla="*/ 243296 h 608203"/>
              <a:gd name="connsiteX37" fmla="*/ 342696 w 609050"/>
              <a:gd name="connsiteY37" fmla="*/ 245004 h 608203"/>
              <a:gd name="connsiteX38" fmla="*/ 343007 w 609050"/>
              <a:gd name="connsiteY38" fmla="*/ 244849 h 608203"/>
              <a:gd name="connsiteX39" fmla="*/ 346117 w 609050"/>
              <a:gd name="connsiteY39" fmla="*/ 243917 h 608203"/>
              <a:gd name="connsiteX40" fmla="*/ 352026 w 609050"/>
              <a:gd name="connsiteY40" fmla="*/ 241743 h 608203"/>
              <a:gd name="connsiteX41" fmla="*/ 358246 w 609050"/>
              <a:gd name="connsiteY41" fmla="*/ 238948 h 608203"/>
              <a:gd name="connsiteX42" fmla="*/ 379704 w 609050"/>
              <a:gd name="connsiteY42" fmla="*/ 233048 h 608203"/>
              <a:gd name="connsiteX43" fmla="*/ 396963 w 609050"/>
              <a:gd name="connsiteY43" fmla="*/ 252457 h 608203"/>
              <a:gd name="connsiteX44" fmla="*/ 391521 w 609050"/>
              <a:gd name="connsiteY44" fmla="*/ 275437 h 608203"/>
              <a:gd name="connsiteX45" fmla="*/ 387789 w 609050"/>
              <a:gd name="connsiteY45" fmla="*/ 281337 h 608203"/>
              <a:gd name="connsiteX46" fmla="*/ 383124 w 609050"/>
              <a:gd name="connsiteY46" fmla="*/ 287237 h 608203"/>
              <a:gd name="connsiteX47" fmla="*/ 356691 w 609050"/>
              <a:gd name="connsiteY47" fmla="*/ 308820 h 608203"/>
              <a:gd name="connsiteX48" fmla="*/ 305533 w 609050"/>
              <a:gd name="connsiteY48" fmla="*/ 351674 h 608203"/>
              <a:gd name="connsiteX49" fmla="*/ 322948 w 609050"/>
              <a:gd name="connsiteY49" fmla="*/ 367977 h 608203"/>
              <a:gd name="connsiteX50" fmla="*/ 330723 w 609050"/>
              <a:gd name="connsiteY50" fmla="*/ 367201 h 608203"/>
              <a:gd name="connsiteX51" fmla="*/ 335388 w 609050"/>
              <a:gd name="connsiteY51" fmla="*/ 364562 h 608203"/>
              <a:gd name="connsiteX52" fmla="*/ 339897 w 609050"/>
              <a:gd name="connsiteY52" fmla="*/ 361767 h 608203"/>
              <a:gd name="connsiteX53" fmla="*/ 368664 w 609050"/>
              <a:gd name="connsiteY53" fmla="*/ 338476 h 608203"/>
              <a:gd name="connsiteX54" fmla="*/ 369286 w 609050"/>
              <a:gd name="connsiteY54" fmla="*/ 335371 h 608203"/>
              <a:gd name="connsiteX55" fmla="*/ 372084 w 609050"/>
              <a:gd name="connsiteY55" fmla="*/ 319844 h 608203"/>
              <a:gd name="connsiteX56" fmla="*/ 374728 w 609050"/>
              <a:gd name="connsiteY56" fmla="*/ 305870 h 608203"/>
              <a:gd name="connsiteX57" fmla="*/ 393232 w 609050"/>
              <a:gd name="connsiteY57" fmla="*/ 287237 h 608203"/>
              <a:gd name="connsiteX58" fmla="*/ 397119 w 609050"/>
              <a:gd name="connsiteY58" fmla="*/ 281337 h 608203"/>
              <a:gd name="connsiteX59" fmla="*/ 400384 w 609050"/>
              <a:gd name="connsiteY59" fmla="*/ 275437 h 608203"/>
              <a:gd name="connsiteX60" fmla="*/ 415934 w 609050"/>
              <a:gd name="connsiteY60" fmla="*/ 275437 h 608203"/>
              <a:gd name="connsiteX61" fmla="*/ 527578 w 609050"/>
              <a:gd name="connsiteY61" fmla="*/ 275592 h 608203"/>
              <a:gd name="connsiteX62" fmla="*/ 531310 w 609050"/>
              <a:gd name="connsiteY62" fmla="*/ 271555 h 608203"/>
              <a:gd name="connsiteX63" fmla="*/ 531310 w 609050"/>
              <a:gd name="connsiteY63" fmla="*/ 218763 h 608203"/>
              <a:gd name="connsiteX64" fmla="*/ 352026 w 609050"/>
              <a:gd name="connsiteY64" fmla="*/ 218608 h 608203"/>
              <a:gd name="connsiteX65" fmla="*/ 352026 w 609050"/>
              <a:gd name="connsiteY65" fmla="*/ 233048 h 608203"/>
              <a:gd name="connsiteX66" fmla="*/ 346117 w 609050"/>
              <a:gd name="connsiteY66" fmla="*/ 235532 h 608203"/>
              <a:gd name="connsiteX67" fmla="*/ 344407 w 609050"/>
              <a:gd name="connsiteY67" fmla="*/ 236153 h 608203"/>
              <a:gd name="connsiteX68" fmla="*/ 344251 w 609050"/>
              <a:gd name="connsiteY68" fmla="*/ 235843 h 608203"/>
              <a:gd name="connsiteX69" fmla="*/ 340208 w 609050"/>
              <a:gd name="connsiteY69" fmla="*/ 231185 h 608203"/>
              <a:gd name="connsiteX70" fmla="*/ 340208 w 609050"/>
              <a:gd name="connsiteY70" fmla="*/ 171717 h 608203"/>
              <a:gd name="connsiteX71" fmla="*/ 355913 w 609050"/>
              <a:gd name="connsiteY71" fmla="*/ 155879 h 608203"/>
              <a:gd name="connsiteX72" fmla="*/ 32342 w 609050"/>
              <a:gd name="connsiteY72" fmla="*/ 32297 h 608203"/>
              <a:gd name="connsiteX73" fmla="*/ 32342 w 609050"/>
              <a:gd name="connsiteY73" fmla="*/ 575906 h 608203"/>
              <a:gd name="connsiteX74" fmla="*/ 576708 w 609050"/>
              <a:gd name="connsiteY74" fmla="*/ 575906 h 608203"/>
              <a:gd name="connsiteX75" fmla="*/ 576708 w 609050"/>
              <a:gd name="connsiteY75" fmla="*/ 32297 h 608203"/>
              <a:gd name="connsiteX76" fmla="*/ 16171 w 609050"/>
              <a:gd name="connsiteY76" fmla="*/ 0 h 608203"/>
              <a:gd name="connsiteX77" fmla="*/ 592879 w 609050"/>
              <a:gd name="connsiteY77" fmla="*/ 0 h 608203"/>
              <a:gd name="connsiteX78" fmla="*/ 609050 w 609050"/>
              <a:gd name="connsiteY78" fmla="*/ 16148 h 608203"/>
              <a:gd name="connsiteX79" fmla="*/ 609050 w 609050"/>
              <a:gd name="connsiteY79" fmla="*/ 592055 h 608203"/>
              <a:gd name="connsiteX80" fmla="*/ 592879 w 609050"/>
              <a:gd name="connsiteY80" fmla="*/ 608203 h 608203"/>
              <a:gd name="connsiteX81" fmla="*/ 16171 w 609050"/>
              <a:gd name="connsiteY81" fmla="*/ 608203 h 608203"/>
              <a:gd name="connsiteX82" fmla="*/ 0 w 609050"/>
              <a:gd name="connsiteY82" fmla="*/ 592055 h 608203"/>
              <a:gd name="connsiteX83" fmla="*/ 0 w 609050"/>
              <a:gd name="connsiteY83" fmla="*/ 16148 h 608203"/>
              <a:gd name="connsiteX84" fmla="*/ 16171 w 609050"/>
              <a:gd name="connsiteY84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609050" h="608203">
                <a:moveTo>
                  <a:pt x="355913" y="167835"/>
                </a:moveTo>
                <a:cubicBezTo>
                  <a:pt x="353736" y="167835"/>
                  <a:pt x="352181" y="169543"/>
                  <a:pt x="352181" y="171717"/>
                </a:cubicBezTo>
                <a:lnTo>
                  <a:pt x="352181" y="186312"/>
                </a:lnTo>
                <a:lnTo>
                  <a:pt x="531465" y="186467"/>
                </a:lnTo>
                <a:lnTo>
                  <a:pt x="531465" y="171872"/>
                </a:lnTo>
                <a:cubicBezTo>
                  <a:pt x="531465" y="169698"/>
                  <a:pt x="529755" y="167990"/>
                  <a:pt x="527578" y="167990"/>
                </a:cubicBezTo>
                <a:close/>
                <a:moveTo>
                  <a:pt x="355913" y="155879"/>
                </a:moveTo>
                <a:lnTo>
                  <a:pt x="527734" y="156034"/>
                </a:lnTo>
                <a:cubicBezTo>
                  <a:pt x="536286" y="156034"/>
                  <a:pt x="543283" y="163177"/>
                  <a:pt x="543283" y="171872"/>
                </a:cubicBezTo>
                <a:lnTo>
                  <a:pt x="543128" y="271555"/>
                </a:lnTo>
                <a:cubicBezTo>
                  <a:pt x="543128" y="280250"/>
                  <a:pt x="536130" y="287392"/>
                  <a:pt x="527578" y="287392"/>
                </a:cubicBezTo>
                <a:lnTo>
                  <a:pt x="417955" y="287237"/>
                </a:lnTo>
                <a:cubicBezTo>
                  <a:pt x="418888" y="297485"/>
                  <a:pt x="418422" y="310062"/>
                  <a:pt x="418111" y="329936"/>
                </a:cubicBezTo>
                <a:cubicBezTo>
                  <a:pt x="417800" y="367822"/>
                  <a:pt x="405827" y="378846"/>
                  <a:pt x="378771" y="416422"/>
                </a:cubicBezTo>
                <a:cubicBezTo>
                  <a:pt x="360733" y="441265"/>
                  <a:pt x="362599" y="458345"/>
                  <a:pt x="345495" y="466574"/>
                </a:cubicBezTo>
                <a:cubicBezTo>
                  <a:pt x="336321" y="470921"/>
                  <a:pt x="327302" y="472319"/>
                  <a:pt x="320616" y="472785"/>
                </a:cubicBezTo>
                <a:cubicBezTo>
                  <a:pt x="319217" y="472785"/>
                  <a:pt x="317817" y="472785"/>
                  <a:pt x="316729" y="472940"/>
                </a:cubicBezTo>
                <a:cubicBezTo>
                  <a:pt x="313774" y="472940"/>
                  <a:pt x="311908" y="472785"/>
                  <a:pt x="311131" y="472629"/>
                </a:cubicBezTo>
                <a:cubicBezTo>
                  <a:pt x="309887" y="472629"/>
                  <a:pt x="308332" y="472629"/>
                  <a:pt x="306933" y="472629"/>
                </a:cubicBezTo>
                <a:lnTo>
                  <a:pt x="300557" y="472629"/>
                </a:lnTo>
                <a:lnTo>
                  <a:pt x="293094" y="472474"/>
                </a:lnTo>
                <a:lnTo>
                  <a:pt x="289051" y="472474"/>
                </a:lnTo>
                <a:lnTo>
                  <a:pt x="289051" y="472629"/>
                </a:lnTo>
                <a:lnTo>
                  <a:pt x="285630" y="472629"/>
                </a:lnTo>
                <a:cubicBezTo>
                  <a:pt x="230585" y="472629"/>
                  <a:pt x="220323" y="475114"/>
                  <a:pt x="177562" y="477443"/>
                </a:cubicBezTo>
                <a:cubicBezTo>
                  <a:pt x="131225" y="480082"/>
                  <a:pt x="98416" y="493746"/>
                  <a:pt x="98416" y="493746"/>
                </a:cubicBezTo>
                <a:cubicBezTo>
                  <a:pt x="98416" y="493746"/>
                  <a:pt x="51301" y="399031"/>
                  <a:pt x="70427" y="394218"/>
                </a:cubicBezTo>
                <a:cubicBezTo>
                  <a:pt x="89552" y="389405"/>
                  <a:pt x="109767" y="374033"/>
                  <a:pt x="109767" y="374033"/>
                </a:cubicBezTo>
                <a:cubicBezTo>
                  <a:pt x="157192" y="331644"/>
                  <a:pt x="251888" y="312080"/>
                  <a:pt x="235250" y="312080"/>
                </a:cubicBezTo>
                <a:cubicBezTo>
                  <a:pt x="218612" y="312080"/>
                  <a:pt x="212859" y="309751"/>
                  <a:pt x="209749" y="293293"/>
                </a:cubicBezTo>
                <a:cubicBezTo>
                  <a:pt x="206795" y="276679"/>
                  <a:pt x="247379" y="275126"/>
                  <a:pt x="247379" y="275126"/>
                </a:cubicBezTo>
                <a:cubicBezTo>
                  <a:pt x="247379" y="275126"/>
                  <a:pt x="244113" y="269381"/>
                  <a:pt x="247068" y="254475"/>
                </a:cubicBezTo>
                <a:cubicBezTo>
                  <a:pt x="248000" y="250128"/>
                  <a:pt x="253443" y="248575"/>
                  <a:pt x="260906" y="248575"/>
                </a:cubicBezTo>
                <a:cubicBezTo>
                  <a:pt x="278322" y="248575"/>
                  <a:pt x="306000" y="257270"/>
                  <a:pt x="306000" y="257270"/>
                </a:cubicBezTo>
                <a:cubicBezTo>
                  <a:pt x="306000" y="257270"/>
                  <a:pt x="293405" y="238327"/>
                  <a:pt x="313308" y="231340"/>
                </a:cubicBezTo>
                <a:cubicBezTo>
                  <a:pt x="316107" y="230408"/>
                  <a:pt x="318750" y="229943"/>
                  <a:pt x="320927" y="229943"/>
                </a:cubicBezTo>
                <a:cubicBezTo>
                  <a:pt x="331656" y="229943"/>
                  <a:pt x="336632" y="239569"/>
                  <a:pt x="340208" y="243296"/>
                </a:cubicBezTo>
                <a:cubicBezTo>
                  <a:pt x="340986" y="244227"/>
                  <a:pt x="341919" y="245004"/>
                  <a:pt x="342696" y="245004"/>
                </a:cubicBezTo>
                <a:cubicBezTo>
                  <a:pt x="342696" y="245004"/>
                  <a:pt x="342852" y="244849"/>
                  <a:pt x="343007" y="244849"/>
                </a:cubicBezTo>
                <a:cubicBezTo>
                  <a:pt x="343785" y="244693"/>
                  <a:pt x="344873" y="244383"/>
                  <a:pt x="346117" y="243917"/>
                </a:cubicBezTo>
                <a:cubicBezTo>
                  <a:pt x="347983" y="243296"/>
                  <a:pt x="350160" y="242520"/>
                  <a:pt x="352026" y="241743"/>
                </a:cubicBezTo>
                <a:cubicBezTo>
                  <a:pt x="355447" y="240190"/>
                  <a:pt x="358246" y="238948"/>
                  <a:pt x="358246" y="238948"/>
                </a:cubicBezTo>
                <a:cubicBezTo>
                  <a:pt x="367420" y="234601"/>
                  <a:pt x="374417" y="233048"/>
                  <a:pt x="379704" y="233048"/>
                </a:cubicBezTo>
                <a:cubicBezTo>
                  <a:pt x="398052" y="233048"/>
                  <a:pt x="396963" y="252457"/>
                  <a:pt x="396963" y="252457"/>
                </a:cubicBezTo>
                <a:cubicBezTo>
                  <a:pt x="396963" y="252457"/>
                  <a:pt x="398985" y="261928"/>
                  <a:pt x="391521" y="275437"/>
                </a:cubicBezTo>
                <a:cubicBezTo>
                  <a:pt x="390433" y="277300"/>
                  <a:pt x="389189" y="279318"/>
                  <a:pt x="387789" y="281337"/>
                </a:cubicBezTo>
                <a:cubicBezTo>
                  <a:pt x="386390" y="283200"/>
                  <a:pt x="384835" y="285219"/>
                  <a:pt x="383124" y="287237"/>
                </a:cubicBezTo>
                <a:cubicBezTo>
                  <a:pt x="377216" y="294069"/>
                  <a:pt x="368664" y="301522"/>
                  <a:pt x="356691" y="308820"/>
                </a:cubicBezTo>
                <a:cubicBezTo>
                  <a:pt x="310198" y="337545"/>
                  <a:pt x="305533" y="351674"/>
                  <a:pt x="305533" y="351674"/>
                </a:cubicBezTo>
                <a:cubicBezTo>
                  <a:pt x="306466" y="364717"/>
                  <a:pt x="314863" y="367977"/>
                  <a:pt x="322948" y="367977"/>
                </a:cubicBezTo>
                <a:cubicBezTo>
                  <a:pt x="325592" y="367977"/>
                  <a:pt x="328235" y="367667"/>
                  <a:pt x="330723" y="367201"/>
                </a:cubicBezTo>
                <a:cubicBezTo>
                  <a:pt x="332278" y="366425"/>
                  <a:pt x="333833" y="365493"/>
                  <a:pt x="335388" y="364562"/>
                </a:cubicBezTo>
                <a:cubicBezTo>
                  <a:pt x="336943" y="363630"/>
                  <a:pt x="338342" y="362698"/>
                  <a:pt x="339897" y="361767"/>
                </a:cubicBezTo>
                <a:cubicBezTo>
                  <a:pt x="353581" y="352606"/>
                  <a:pt x="367575" y="339563"/>
                  <a:pt x="368664" y="338476"/>
                </a:cubicBezTo>
                <a:lnTo>
                  <a:pt x="369286" y="335371"/>
                </a:lnTo>
                <a:cubicBezTo>
                  <a:pt x="371307" y="329781"/>
                  <a:pt x="372084" y="324347"/>
                  <a:pt x="372084" y="319844"/>
                </a:cubicBezTo>
                <a:lnTo>
                  <a:pt x="374728" y="305870"/>
                </a:lnTo>
                <a:cubicBezTo>
                  <a:pt x="382814" y="299504"/>
                  <a:pt x="388878" y="293137"/>
                  <a:pt x="393232" y="287237"/>
                </a:cubicBezTo>
                <a:cubicBezTo>
                  <a:pt x="394631" y="285219"/>
                  <a:pt x="396030" y="283200"/>
                  <a:pt x="397119" y="281337"/>
                </a:cubicBezTo>
                <a:cubicBezTo>
                  <a:pt x="398363" y="279318"/>
                  <a:pt x="399451" y="277300"/>
                  <a:pt x="400384" y="275437"/>
                </a:cubicBezTo>
                <a:lnTo>
                  <a:pt x="415934" y="275437"/>
                </a:lnTo>
                <a:lnTo>
                  <a:pt x="527578" y="275592"/>
                </a:lnTo>
                <a:cubicBezTo>
                  <a:pt x="529600" y="275592"/>
                  <a:pt x="531310" y="273729"/>
                  <a:pt x="531310" y="271555"/>
                </a:cubicBezTo>
                <a:lnTo>
                  <a:pt x="531310" y="218763"/>
                </a:lnTo>
                <a:lnTo>
                  <a:pt x="352026" y="218608"/>
                </a:lnTo>
                <a:lnTo>
                  <a:pt x="352026" y="233048"/>
                </a:lnTo>
                <a:cubicBezTo>
                  <a:pt x="350160" y="233980"/>
                  <a:pt x="347983" y="234756"/>
                  <a:pt x="346117" y="235532"/>
                </a:cubicBezTo>
                <a:cubicBezTo>
                  <a:pt x="345651" y="235843"/>
                  <a:pt x="345029" y="235998"/>
                  <a:pt x="344407" y="236153"/>
                </a:cubicBezTo>
                <a:cubicBezTo>
                  <a:pt x="344407" y="235998"/>
                  <a:pt x="344251" y="235998"/>
                  <a:pt x="344251" y="235843"/>
                </a:cubicBezTo>
                <a:cubicBezTo>
                  <a:pt x="343163" y="234445"/>
                  <a:pt x="341763" y="232893"/>
                  <a:pt x="340208" y="231185"/>
                </a:cubicBezTo>
                <a:lnTo>
                  <a:pt x="340208" y="171717"/>
                </a:lnTo>
                <a:cubicBezTo>
                  <a:pt x="340364" y="163021"/>
                  <a:pt x="347361" y="155879"/>
                  <a:pt x="355913" y="155879"/>
                </a:cubicBezTo>
                <a:close/>
                <a:moveTo>
                  <a:pt x="32342" y="32297"/>
                </a:moveTo>
                <a:lnTo>
                  <a:pt x="32342" y="575906"/>
                </a:lnTo>
                <a:lnTo>
                  <a:pt x="576708" y="575906"/>
                </a:lnTo>
                <a:lnTo>
                  <a:pt x="576708" y="32297"/>
                </a:lnTo>
                <a:close/>
                <a:moveTo>
                  <a:pt x="16171" y="0"/>
                </a:moveTo>
                <a:lnTo>
                  <a:pt x="592879" y="0"/>
                </a:lnTo>
                <a:cubicBezTo>
                  <a:pt x="601898" y="0"/>
                  <a:pt x="609050" y="7298"/>
                  <a:pt x="609050" y="16148"/>
                </a:cubicBezTo>
                <a:lnTo>
                  <a:pt x="609050" y="592055"/>
                </a:lnTo>
                <a:cubicBezTo>
                  <a:pt x="609050" y="601060"/>
                  <a:pt x="601898" y="608203"/>
                  <a:pt x="592879" y="608203"/>
                </a:cubicBezTo>
                <a:lnTo>
                  <a:pt x="16171" y="608203"/>
                </a:lnTo>
                <a:cubicBezTo>
                  <a:pt x="7308" y="608203"/>
                  <a:pt x="0" y="601060"/>
                  <a:pt x="0" y="592055"/>
                </a:cubicBezTo>
                <a:lnTo>
                  <a:pt x="0" y="16148"/>
                </a:lnTo>
                <a:cubicBezTo>
                  <a:pt x="0" y="7298"/>
                  <a:pt x="7308" y="0"/>
                  <a:pt x="161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A8964C78-7E8A-D4E7-9D4C-0837B601FA6F}"/>
              </a:ext>
            </a:extLst>
          </p:cNvPr>
          <p:cNvSpPr/>
          <p:nvPr/>
        </p:nvSpPr>
        <p:spPr>
          <a:xfrm>
            <a:off x="8539020" y="4413900"/>
            <a:ext cx="1090492" cy="1039418"/>
          </a:xfrm>
          <a:custGeom>
            <a:avLst/>
            <a:gdLst>
              <a:gd name="T0" fmla="*/ 3401 w 8413"/>
              <a:gd name="T1" fmla="*/ 1983 h 8363"/>
              <a:gd name="T2" fmla="*/ 3897 w 8413"/>
              <a:gd name="T3" fmla="*/ 4559 h 8363"/>
              <a:gd name="T4" fmla="*/ 5907 w 8413"/>
              <a:gd name="T5" fmla="*/ 3966 h 8363"/>
              <a:gd name="T6" fmla="*/ 5907 w 8413"/>
              <a:gd name="T7" fmla="*/ 0 h 8363"/>
              <a:gd name="T8" fmla="*/ 4341 w 8413"/>
              <a:gd name="T9" fmla="*/ 1983 h 8363"/>
              <a:gd name="T10" fmla="*/ 5124 w 8413"/>
              <a:gd name="T11" fmla="*/ 1983 h 8363"/>
              <a:gd name="T12" fmla="*/ 5907 w 8413"/>
              <a:gd name="T13" fmla="*/ 2374 h 8363"/>
              <a:gd name="T14" fmla="*/ 5907 w 8413"/>
              <a:gd name="T15" fmla="*/ 1591 h 8363"/>
              <a:gd name="T16" fmla="*/ 5907 w 8413"/>
              <a:gd name="T17" fmla="*/ 2374 h 8363"/>
              <a:gd name="T18" fmla="*/ 6690 w 8413"/>
              <a:gd name="T19" fmla="*/ 1983 h 8363"/>
              <a:gd name="T20" fmla="*/ 7473 w 8413"/>
              <a:gd name="T21" fmla="*/ 1983 h 8363"/>
              <a:gd name="T22" fmla="*/ 5421 w 8413"/>
              <a:gd name="T23" fmla="*/ 6547 h 8363"/>
              <a:gd name="T24" fmla="*/ 2605 w 8413"/>
              <a:gd name="T25" fmla="*/ 5758 h 8363"/>
              <a:gd name="T26" fmla="*/ 1817 w 8413"/>
              <a:gd name="T27" fmla="*/ 2943 h 8363"/>
              <a:gd name="T28" fmla="*/ 1866 w 8413"/>
              <a:gd name="T29" fmla="*/ 6497 h 8363"/>
              <a:gd name="T30" fmla="*/ 5421 w 8413"/>
              <a:gd name="T31" fmla="*/ 6547 h 8363"/>
              <a:gd name="T32" fmla="*/ 1198 w 8413"/>
              <a:gd name="T33" fmla="*/ 3393 h 8363"/>
              <a:gd name="T34" fmla="*/ 991 w 8413"/>
              <a:gd name="T35" fmla="*/ 3484 h 8363"/>
              <a:gd name="T36" fmla="*/ 853 w 8413"/>
              <a:gd name="T37" fmla="*/ 3608 h 8363"/>
              <a:gd name="T38" fmla="*/ 772 w 8413"/>
              <a:gd name="T39" fmla="*/ 3815 h 8363"/>
              <a:gd name="T40" fmla="*/ 771 w 8413"/>
              <a:gd name="T41" fmla="*/ 4156 h 8363"/>
              <a:gd name="T42" fmla="*/ 813 w 8413"/>
              <a:gd name="T43" fmla="*/ 4379 h 8363"/>
              <a:gd name="T44" fmla="*/ 697 w 8413"/>
              <a:gd name="T45" fmla="*/ 4182 h 8363"/>
              <a:gd name="T46" fmla="*/ 567 w 8413"/>
              <a:gd name="T47" fmla="*/ 3817 h 8363"/>
              <a:gd name="T48" fmla="*/ 575 w 8413"/>
              <a:gd name="T49" fmla="*/ 3497 h 8363"/>
              <a:gd name="T50" fmla="*/ 718 w 8413"/>
              <a:gd name="T51" fmla="*/ 3208 h 8363"/>
              <a:gd name="T52" fmla="*/ 948 w 8413"/>
              <a:gd name="T53" fmla="*/ 2978 h 8363"/>
              <a:gd name="T54" fmla="*/ 990 w 8413"/>
              <a:gd name="T55" fmla="*/ 2940 h 8363"/>
              <a:gd name="T56" fmla="*/ 1245 w 8413"/>
              <a:gd name="T57" fmla="*/ 3374 h 8363"/>
              <a:gd name="T58" fmla="*/ 5208 w 8413"/>
              <a:gd name="T59" fmla="*/ 7565 h 8363"/>
              <a:gd name="T60" fmla="*/ 4982 w 8413"/>
              <a:gd name="T61" fmla="*/ 7739 h 8363"/>
              <a:gd name="T62" fmla="*/ 4676 w 8413"/>
              <a:gd name="T63" fmla="*/ 7835 h 8363"/>
              <a:gd name="T64" fmla="*/ 4521 w 8413"/>
              <a:gd name="T65" fmla="*/ 7837 h 8363"/>
              <a:gd name="T66" fmla="*/ 4255 w 8413"/>
              <a:gd name="T67" fmla="*/ 7779 h 8363"/>
              <a:gd name="T68" fmla="*/ 4002 w 8413"/>
              <a:gd name="T69" fmla="*/ 7662 h 8363"/>
              <a:gd name="T70" fmla="*/ 4009 w 8413"/>
              <a:gd name="T71" fmla="*/ 7642 h 8363"/>
              <a:gd name="T72" fmla="*/ 4275 w 8413"/>
              <a:gd name="T73" fmla="*/ 7664 h 8363"/>
              <a:gd name="T74" fmla="*/ 4505 w 8413"/>
              <a:gd name="T75" fmla="*/ 7632 h 8363"/>
              <a:gd name="T76" fmla="*/ 4612 w 8413"/>
              <a:gd name="T77" fmla="*/ 7591 h 8363"/>
              <a:gd name="T78" fmla="*/ 4913 w 8413"/>
              <a:gd name="T79" fmla="*/ 7182 h 8363"/>
              <a:gd name="T80" fmla="*/ 5374 w 8413"/>
              <a:gd name="T81" fmla="*/ 7372 h 8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413" h="8363">
                <a:moveTo>
                  <a:pt x="5907" y="0"/>
                </a:moveTo>
                <a:cubicBezTo>
                  <a:pt x="4523" y="0"/>
                  <a:pt x="3401" y="887"/>
                  <a:pt x="3401" y="1983"/>
                </a:cubicBezTo>
                <a:cubicBezTo>
                  <a:pt x="3401" y="2635"/>
                  <a:pt x="3801" y="3213"/>
                  <a:pt x="4416" y="3574"/>
                </a:cubicBezTo>
                <a:cubicBezTo>
                  <a:pt x="4356" y="3903"/>
                  <a:pt x="4164" y="4292"/>
                  <a:pt x="3897" y="4559"/>
                </a:cubicBezTo>
                <a:cubicBezTo>
                  <a:pt x="4550" y="4511"/>
                  <a:pt x="5125" y="4323"/>
                  <a:pt x="5502" y="3938"/>
                </a:cubicBezTo>
                <a:cubicBezTo>
                  <a:pt x="5634" y="3955"/>
                  <a:pt x="5769" y="3966"/>
                  <a:pt x="5907" y="3966"/>
                </a:cubicBezTo>
                <a:cubicBezTo>
                  <a:pt x="7291" y="3966"/>
                  <a:pt x="8413" y="3078"/>
                  <a:pt x="8413" y="1983"/>
                </a:cubicBezTo>
                <a:cubicBezTo>
                  <a:pt x="8413" y="888"/>
                  <a:pt x="7291" y="0"/>
                  <a:pt x="5907" y="0"/>
                </a:cubicBezTo>
                <a:close/>
                <a:moveTo>
                  <a:pt x="4732" y="2374"/>
                </a:moveTo>
                <a:cubicBezTo>
                  <a:pt x="4516" y="2374"/>
                  <a:pt x="4341" y="2199"/>
                  <a:pt x="4341" y="1983"/>
                </a:cubicBezTo>
                <a:cubicBezTo>
                  <a:pt x="4341" y="1767"/>
                  <a:pt x="4516" y="1591"/>
                  <a:pt x="4732" y="1591"/>
                </a:cubicBezTo>
                <a:cubicBezTo>
                  <a:pt x="4949" y="1591"/>
                  <a:pt x="5124" y="1767"/>
                  <a:pt x="5124" y="1983"/>
                </a:cubicBezTo>
                <a:cubicBezTo>
                  <a:pt x="5124" y="2199"/>
                  <a:pt x="4949" y="2374"/>
                  <a:pt x="4732" y="2374"/>
                </a:cubicBezTo>
                <a:close/>
                <a:moveTo>
                  <a:pt x="5907" y="2374"/>
                </a:moveTo>
                <a:cubicBezTo>
                  <a:pt x="5691" y="2374"/>
                  <a:pt x="5516" y="2199"/>
                  <a:pt x="5516" y="1983"/>
                </a:cubicBezTo>
                <a:cubicBezTo>
                  <a:pt x="5516" y="1767"/>
                  <a:pt x="5691" y="1591"/>
                  <a:pt x="5907" y="1591"/>
                </a:cubicBezTo>
                <a:cubicBezTo>
                  <a:pt x="6123" y="1591"/>
                  <a:pt x="6299" y="1767"/>
                  <a:pt x="6299" y="1983"/>
                </a:cubicBezTo>
                <a:cubicBezTo>
                  <a:pt x="6299" y="2199"/>
                  <a:pt x="6123" y="2374"/>
                  <a:pt x="5907" y="2374"/>
                </a:cubicBezTo>
                <a:close/>
                <a:moveTo>
                  <a:pt x="7082" y="2374"/>
                </a:moveTo>
                <a:cubicBezTo>
                  <a:pt x="6865" y="2374"/>
                  <a:pt x="6690" y="2199"/>
                  <a:pt x="6690" y="1983"/>
                </a:cubicBezTo>
                <a:cubicBezTo>
                  <a:pt x="6690" y="1767"/>
                  <a:pt x="6866" y="1591"/>
                  <a:pt x="7082" y="1591"/>
                </a:cubicBezTo>
                <a:cubicBezTo>
                  <a:pt x="7298" y="1591"/>
                  <a:pt x="7473" y="1767"/>
                  <a:pt x="7473" y="1983"/>
                </a:cubicBezTo>
                <a:cubicBezTo>
                  <a:pt x="7473" y="2199"/>
                  <a:pt x="7298" y="2374"/>
                  <a:pt x="7082" y="2374"/>
                </a:cubicBezTo>
                <a:close/>
                <a:moveTo>
                  <a:pt x="5421" y="6547"/>
                </a:moveTo>
                <a:cubicBezTo>
                  <a:pt x="4626" y="5908"/>
                  <a:pt x="4404" y="6222"/>
                  <a:pt x="4043" y="6582"/>
                </a:cubicBezTo>
                <a:cubicBezTo>
                  <a:pt x="3792" y="6834"/>
                  <a:pt x="3155" y="6308"/>
                  <a:pt x="2605" y="5758"/>
                </a:cubicBezTo>
                <a:cubicBezTo>
                  <a:pt x="2055" y="5208"/>
                  <a:pt x="1529" y="4572"/>
                  <a:pt x="1781" y="4320"/>
                </a:cubicBezTo>
                <a:cubicBezTo>
                  <a:pt x="2142" y="3959"/>
                  <a:pt x="2455" y="3737"/>
                  <a:pt x="1817" y="2943"/>
                </a:cubicBezTo>
                <a:cubicBezTo>
                  <a:pt x="1178" y="2148"/>
                  <a:pt x="752" y="2758"/>
                  <a:pt x="403" y="3108"/>
                </a:cubicBezTo>
                <a:cubicBezTo>
                  <a:pt x="0" y="3511"/>
                  <a:pt x="382" y="5012"/>
                  <a:pt x="1866" y="6497"/>
                </a:cubicBezTo>
                <a:cubicBezTo>
                  <a:pt x="3351" y="7982"/>
                  <a:pt x="4853" y="8363"/>
                  <a:pt x="5256" y="7960"/>
                </a:cubicBezTo>
                <a:cubicBezTo>
                  <a:pt x="5605" y="7611"/>
                  <a:pt x="6215" y="7185"/>
                  <a:pt x="5421" y="6547"/>
                </a:cubicBezTo>
                <a:close/>
                <a:moveTo>
                  <a:pt x="1245" y="3374"/>
                </a:moveTo>
                <a:cubicBezTo>
                  <a:pt x="1234" y="3378"/>
                  <a:pt x="1218" y="3384"/>
                  <a:pt x="1198" y="3393"/>
                </a:cubicBezTo>
                <a:cubicBezTo>
                  <a:pt x="1160" y="3407"/>
                  <a:pt x="1115" y="3424"/>
                  <a:pt x="1065" y="3446"/>
                </a:cubicBezTo>
                <a:cubicBezTo>
                  <a:pt x="1041" y="3457"/>
                  <a:pt x="1015" y="3469"/>
                  <a:pt x="991" y="3484"/>
                </a:cubicBezTo>
                <a:cubicBezTo>
                  <a:pt x="966" y="3499"/>
                  <a:pt x="941" y="3516"/>
                  <a:pt x="919" y="3537"/>
                </a:cubicBezTo>
                <a:cubicBezTo>
                  <a:pt x="894" y="3557"/>
                  <a:pt x="875" y="3582"/>
                  <a:pt x="853" y="3608"/>
                </a:cubicBezTo>
                <a:cubicBezTo>
                  <a:pt x="837" y="3638"/>
                  <a:pt x="816" y="3667"/>
                  <a:pt x="805" y="3703"/>
                </a:cubicBezTo>
                <a:cubicBezTo>
                  <a:pt x="788" y="3737"/>
                  <a:pt x="782" y="3776"/>
                  <a:pt x="772" y="3815"/>
                </a:cubicBezTo>
                <a:cubicBezTo>
                  <a:pt x="765" y="3854"/>
                  <a:pt x="763" y="3894"/>
                  <a:pt x="758" y="3934"/>
                </a:cubicBezTo>
                <a:cubicBezTo>
                  <a:pt x="758" y="4014"/>
                  <a:pt x="761" y="4091"/>
                  <a:pt x="771" y="4156"/>
                </a:cubicBezTo>
                <a:cubicBezTo>
                  <a:pt x="777" y="4223"/>
                  <a:pt x="794" y="4279"/>
                  <a:pt x="800" y="4318"/>
                </a:cubicBezTo>
                <a:cubicBezTo>
                  <a:pt x="809" y="4357"/>
                  <a:pt x="813" y="4379"/>
                  <a:pt x="813" y="4379"/>
                </a:cubicBezTo>
                <a:cubicBezTo>
                  <a:pt x="813" y="4379"/>
                  <a:pt x="801" y="4360"/>
                  <a:pt x="780" y="4326"/>
                </a:cubicBezTo>
                <a:cubicBezTo>
                  <a:pt x="760" y="4291"/>
                  <a:pt x="726" y="4246"/>
                  <a:pt x="697" y="4182"/>
                </a:cubicBezTo>
                <a:cubicBezTo>
                  <a:pt x="662" y="4120"/>
                  <a:pt x="630" y="4043"/>
                  <a:pt x="600" y="3957"/>
                </a:cubicBezTo>
                <a:cubicBezTo>
                  <a:pt x="589" y="3912"/>
                  <a:pt x="575" y="3866"/>
                  <a:pt x="567" y="3817"/>
                </a:cubicBezTo>
                <a:cubicBezTo>
                  <a:pt x="561" y="3767"/>
                  <a:pt x="551" y="3715"/>
                  <a:pt x="555" y="3661"/>
                </a:cubicBezTo>
                <a:cubicBezTo>
                  <a:pt x="553" y="3607"/>
                  <a:pt x="565" y="3552"/>
                  <a:pt x="575" y="3497"/>
                </a:cubicBezTo>
                <a:cubicBezTo>
                  <a:pt x="591" y="3443"/>
                  <a:pt x="608" y="3389"/>
                  <a:pt x="634" y="3341"/>
                </a:cubicBezTo>
                <a:cubicBezTo>
                  <a:pt x="658" y="3291"/>
                  <a:pt x="688" y="3247"/>
                  <a:pt x="718" y="3208"/>
                </a:cubicBezTo>
                <a:cubicBezTo>
                  <a:pt x="748" y="3168"/>
                  <a:pt x="779" y="3135"/>
                  <a:pt x="809" y="3104"/>
                </a:cubicBezTo>
                <a:cubicBezTo>
                  <a:pt x="867" y="3046"/>
                  <a:pt x="918" y="3004"/>
                  <a:pt x="948" y="2978"/>
                </a:cubicBezTo>
                <a:cubicBezTo>
                  <a:pt x="965" y="2964"/>
                  <a:pt x="972" y="2957"/>
                  <a:pt x="979" y="2950"/>
                </a:cubicBezTo>
                <a:cubicBezTo>
                  <a:pt x="986" y="2944"/>
                  <a:pt x="990" y="2940"/>
                  <a:pt x="990" y="2940"/>
                </a:cubicBezTo>
                <a:lnTo>
                  <a:pt x="1262" y="3366"/>
                </a:lnTo>
                <a:cubicBezTo>
                  <a:pt x="1262" y="3366"/>
                  <a:pt x="1256" y="3369"/>
                  <a:pt x="1245" y="3374"/>
                </a:cubicBezTo>
                <a:close/>
                <a:moveTo>
                  <a:pt x="5334" y="7422"/>
                </a:moveTo>
                <a:cubicBezTo>
                  <a:pt x="5307" y="7455"/>
                  <a:pt x="5265" y="7507"/>
                  <a:pt x="5208" y="7565"/>
                </a:cubicBezTo>
                <a:cubicBezTo>
                  <a:pt x="5178" y="7594"/>
                  <a:pt x="5147" y="7625"/>
                  <a:pt x="5108" y="7654"/>
                </a:cubicBezTo>
                <a:cubicBezTo>
                  <a:pt x="5072" y="7685"/>
                  <a:pt x="5027" y="7713"/>
                  <a:pt x="4982" y="7739"/>
                </a:cubicBezTo>
                <a:cubicBezTo>
                  <a:pt x="4936" y="7764"/>
                  <a:pt x="4886" y="7786"/>
                  <a:pt x="4834" y="7803"/>
                </a:cubicBezTo>
                <a:cubicBezTo>
                  <a:pt x="4782" y="7818"/>
                  <a:pt x="4728" y="7831"/>
                  <a:pt x="4676" y="7835"/>
                </a:cubicBezTo>
                <a:lnTo>
                  <a:pt x="4597" y="7841"/>
                </a:lnTo>
                <a:lnTo>
                  <a:pt x="4521" y="7837"/>
                </a:lnTo>
                <a:cubicBezTo>
                  <a:pt x="4471" y="7836"/>
                  <a:pt x="4425" y="7823"/>
                  <a:pt x="4380" y="7815"/>
                </a:cubicBezTo>
                <a:cubicBezTo>
                  <a:pt x="4335" y="7807"/>
                  <a:pt x="4294" y="7790"/>
                  <a:pt x="4255" y="7779"/>
                </a:cubicBezTo>
                <a:cubicBezTo>
                  <a:pt x="4217" y="7769"/>
                  <a:pt x="4182" y="7750"/>
                  <a:pt x="4149" y="7737"/>
                </a:cubicBezTo>
                <a:cubicBezTo>
                  <a:pt x="4084" y="7711"/>
                  <a:pt x="4037" y="7681"/>
                  <a:pt x="4002" y="7662"/>
                </a:cubicBezTo>
                <a:cubicBezTo>
                  <a:pt x="3967" y="7643"/>
                  <a:pt x="3948" y="7632"/>
                  <a:pt x="3948" y="7632"/>
                </a:cubicBezTo>
                <a:cubicBezTo>
                  <a:pt x="3948" y="7632"/>
                  <a:pt x="3970" y="7636"/>
                  <a:pt x="4009" y="7642"/>
                </a:cubicBezTo>
                <a:cubicBezTo>
                  <a:pt x="4048" y="7647"/>
                  <a:pt x="4105" y="7659"/>
                  <a:pt x="4170" y="7661"/>
                </a:cubicBezTo>
                <a:cubicBezTo>
                  <a:pt x="4203" y="7661"/>
                  <a:pt x="4237" y="7667"/>
                  <a:pt x="4275" y="7664"/>
                </a:cubicBezTo>
                <a:cubicBezTo>
                  <a:pt x="4312" y="7661"/>
                  <a:pt x="4351" y="7663"/>
                  <a:pt x="4389" y="7656"/>
                </a:cubicBezTo>
                <a:cubicBezTo>
                  <a:pt x="4428" y="7648"/>
                  <a:pt x="4468" y="7646"/>
                  <a:pt x="4505" y="7632"/>
                </a:cubicBezTo>
                <a:lnTo>
                  <a:pt x="4560" y="7615"/>
                </a:lnTo>
                <a:lnTo>
                  <a:pt x="4612" y="7591"/>
                </a:lnTo>
                <a:cubicBezTo>
                  <a:pt x="4748" y="7525"/>
                  <a:pt x="4822" y="7408"/>
                  <a:pt x="4865" y="7311"/>
                </a:cubicBezTo>
                <a:cubicBezTo>
                  <a:pt x="4887" y="7261"/>
                  <a:pt x="4902" y="7217"/>
                  <a:pt x="4913" y="7182"/>
                </a:cubicBezTo>
                <a:cubicBezTo>
                  <a:pt x="4926" y="7146"/>
                  <a:pt x="4933" y="7125"/>
                  <a:pt x="4933" y="7125"/>
                </a:cubicBezTo>
                <a:lnTo>
                  <a:pt x="5374" y="7372"/>
                </a:lnTo>
                <a:cubicBezTo>
                  <a:pt x="5374" y="7372"/>
                  <a:pt x="5360" y="7390"/>
                  <a:pt x="5334" y="7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0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FBA81-F890-2CEF-0CC0-B17082D7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结果指标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55E43C62-A13A-82A6-F2FE-BA9067993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931778"/>
              </p:ext>
            </p:extLst>
          </p:nvPr>
        </p:nvGraphicFramePr>
        <p:xfrm>
          <a:off x="666750" y="1212940"/>
          <a:ext cx="10858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0664385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17016213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508686155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17084712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917118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Recall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F1-Score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Support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36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1.00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219336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1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0.98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0.97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46114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10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265450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2902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8FEF6C-6F4A-2B96-339C-C33CA99C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20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graphicFrame>
        <p:nvGraphicFramePr>
          <p:cNvPr id="8" name="内容占位符 6">
            <a:extLst>
              <a:ext uri="{FF2B5EF4-FFF2-40B4-BE49-F238E27FC236}">
                <a16:creationId xmlns:a16="http://schemas.microsoft.com/office/drawing/2014/main" id="{3C9826CB-22BC-C59E-2E49-64395C9548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986093"/>
              </p:ext>
            </p:extLst>
          </p:nvPr>
        </p:nvGraphicFramePr>
        <p:xfrm>
          <a:off x="666750" y="3177892"/>
          <a:ext cx="10858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0664385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17016213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508686155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17084712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917118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Recall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F1-Score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Support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36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1.00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219336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1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0.98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0.97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46114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10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265450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2902"/>
                  </a:ext>
                </a:extLst>
              </a:tr>
            </a:tbl>
          </a:graphicData>
        </a:graphic>
      </p:graphicFrame>
      <p:graphicFrame>
        <p:nvGraphicFramePr>
          <p:cNvPr id="9" name="内容占位符 6">
            <a:extLst>
              <a:ext uri="{FF2B5EF4-FFF2-40B4-BE49-F238E27FC236}">
                <a16:creationId xmlns:a16="http://schemas.microsoft.com/office/drawing/2014/main" id="{9C03C0B9-1E44-8DFB-CDFC-CE0134C102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3160376"/>
              </p:ext>
            </p:extLst>
          </p:nvPr>
        </p:nvGraphicFramePr>
        <p:xfrm>
          <a:off x="673100" y="5063490"/>
          <a:ext cx="10858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0664385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17016213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508686155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17084712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917118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Recall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F1-Score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Support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36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1.00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1.00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219336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1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0.97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0.98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46114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10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265450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290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5BD39B2-5A11-1E31-B649-BEB4B1882507}"/>
              </a:ext>
            </a:extLst>
          </p:cNvPr>
          <p:cNvSpPr txBox="1"/>
          <p:nvPr/>
        </p:nvSpPr>
        <p:spPr>
          <a:xfrm>
            <a:off x="5415674" y="827155"/>
            <a:ext cx="134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DD4222-3D23-5CBA-6356-120D389AA161}"/>
              </a:ext>
            </a:extLst>
          </p:cNvPr>
          <p:cNvSpPr txBox="1"/>
          <p:nvPr/>
        </p:nvSpPr>
        <p:spPr>
          <a:xfrm>
            <a:off x="5079124" y="2775654"/>
            <a:ext cx="233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Vision Transformer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D88BC6-67E6-3570-E179-EE3A730238FD}"/>
              </a:ext>
            </a:extLst>
          </p:cNvPr>
          <p:cNvSpPr txBox="1"/>
          <p:nvPr/>
        </p:nvSpPr>
        <p:spPr>
          <a:xfrm>
            <a:off x="5608582" y="4694158"/>
            <a:ext cx="96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08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700113" y="2636129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在 </a:t>
            </a:r>
            <a:r>
              <a:rPr lang="en-US" altLang="zh-CN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KYC </a:t>
            </a:r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系统中的应用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65881" y="193066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DD545FB-B97E-4A6F-A1B5-4C47134F5EFD}"/>
              </a:ext>
            </a:extLst>
          </p:cNvPr>
          <p:cNvCxnSpPr>
            <a:cxnSpLocks/>
          </p:cNvCxnSpPr>
          <p:nvPr/>
        </p:nvCxnSpPr>
        <p:spPr>
          <a:xfrm>
            <a:off x="2265881" y="2930525"/>
            <a:ext cx="499851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7B0F1C-DCDF-FA3F-BF26-A3FF3B2C8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95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8BA60-4B97-9E90-146D-6858E6A56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3EA2AA4-3356-FDA0-22A9-379E554C281D}"/>
              </a:ext>
            </a:extLst>
          </p:cNvPr>
          <p:cNvGrpSpPr/>
          <p:nvPr/>
        </p:nvGrpSpPr>
        <p:grpSpPr>
          <a:xfrm>
            <a:off x="1405534" y="1588595"/>
            <a:ext cx="9084453" cy="3680810"/>
            <a:chOff x="1547423" y="2397987"/>
            <a:chExt cx="9084453" cy="3680810"/>
          </a:xfrm>
        </p:grpSpPr>
        <p:sp>
          <p:nvSpPr>
            <p:cNvPr id="45" name="Title">
              <a:extLst>
                <a:ext uri="{FF2B5EF4-FFF2-40B4-BE49-F238E27FC236}">
                  <a16:creationId xmlns:a16="http://schemas.microsoft.com/office/drawing/2014/main" id="{D6C10587-F830-ED74-3242-FC009AA367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3778" y="2397987"/>
              <a:ext cx="8624444" cy="67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新宋体" panose="02010609030101010101" pitchFamily="49" charset="-122"/>
                  <a:cs typeface="+mn-ea"/>
                  <a:sym typeface="+mn-lt"/>
                </a:rPr>
                <a:t>KYC (Know Your Customer): CIP+CDD</a:t>
              </a: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312D5457-7391-3C08-071D-C3DC4F7E90E6}"/>
                </a:ext>
              </a:extLst>
            </p:cNvPr>
            <p:cNvGrpSpPr/>
            <p:nvPr/>
          </p:nvGrpSpPr>
          <p:grpSpPr>
            <a:xfrm>
              <a:off x="1547423" y="3320193"/>
              <a:ext cx="9084453" cy="2758604"/>
              <a:chOff x="2434448" y="3326600"/>
              <a:chExt cx="9084453" cy="2758604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02BA0FD4-9254-D531-32C0-36E67F4FCCB4}"/>
                  </a:ext>
                </a:extLst>
              </p:cNvPr>
              <p:cNvGrpSpPr/>
              <p:nvPr/>
            </p:nvGrpSpPr>
            <p:grpSpPr>
              <a:xfrm>
                <a:off x="2434448" y="3326600"/>
                <a:ext cx="3820169" cy="2758604"/>
                <a:chOff x="244553" y="3223097"/>
                <a:chExt cx="3820169" cy="2758604"/>
              </a:xfrm>
            </p:grpSpPr>
            <p:sp>
              <p:nvSpPr>
                <p:cNvPr id="61" name="矩形: 圆角 60">
                  <a:extLst>
                    <a:ext uri="{FF2B5EF4-FFF2-40B4-BE49-F238E27FC236}">
                      <a16:creationId xmlns:a16="http://schemas.microsoft.com/office/drawing/2014/main" id="{EC0FCEFE-B30D-7A98-949A-AB1817F4742C}"/>
                    </a:ext>
                  </a:extLst>
                </p:cNvPr>
                <p:cNvSpPr/>
                <p:nvPr/>
              </p:nvSpPr>
              <p:spPr>
                <a:xfrm rot="227163">
                  <a:off x="244553" y="3223097"/>
                  <a:ext cx="3688495" cy="2638862"/>
                </a:xfrm>
                <a:prstGeom prst="roundRect">
                  <a:avLst>
                    <a:gd name="adj" fmla="val 9100"/>
                  </a:avLst>
                </a:prstGeom>
                <a:solidFill>
                  <a:schemeClr val="accent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: 圆角 61">
                  <a:extLst>
                    <a:ext uri="{FF2B5EF4-FFF2-40B4-BE49-F238E27FC236}">
                      <a16:creationId xmlns:a16="http://schemas.microsoft.com/office/drawing/2014/main" id="{154D1381-5D98-47B0-587A-E615075A6A75}"/>
                    </a:ext>
                  </a:extLst>
                </p:cNvPr>
                <p:cNvSpPr/>
                <p:nvPr/>
              </p:nvSpPr>
              <p:spPr>
                <a:xfrm>
                  <a:off x="516506" y="3342839"/>
                  <a:ext cx="3548216" cy="2638862"/>
                </a:xfrm>
                <a:prstGeom prst="roundRect">
                  <a:avLst>
                    <a:gd name="adj" fmla="val 9100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3" name="任意多边形: 形状 62">
                  <a:extLst>
                    <a:ext uri="{FF2B5EF4-FFF2-40B4-BE49-F238E27FC236}">
                      <a16:creationId xmlns:a16="http://schemas.microsoft.com/office/drawing/2014/main" id="{2A9CD86E-36A1-AB20-1E6B-40E7EAC07C2F}"/>
                    </a:ext>
                  </a:extLst>
                </p:cNvPr>
                <p:cNvSpPr/>
                <p:nvPr/>
              </p:nvSpPr>
              <p:spPr bwMode="auto">
                <a:xfrm rot="12973648" flipH="1">
                  <a:off x="3397106" y="3227154"/>
                  <a:ext cx="616198" cy="388831"/>
                </a:xfrm>
                <a:custGeom>
                  <a:avLst/>
                  <a:gdLst>
                    <a:gd name="connsiteX0" fmla="*/ 20224 w 1022747"/>
                    <a:gd name="connsiteY0" fmla="*/ 512839 h 645370"/>
                    <a:gd name="connsiteX1" fmla="*/ 106897 w 1022747"/>
                    <a:gd name="connsiteY1" fmla="*/ 610797 h 645370"/>
                    <a:gd name="connsiteX2" fmla="*/ 228241 w 1022747"/>
                    <a:gd name="connsiteY2" fmla="*/ 645370 h 645370"/>
                    <a:gd name="connsiteX3" fmla="*/ 323581 w 1022747"/>
                    <a:gd name="connsiteY3" fmla="*/ 625203 h 645370"/>
                    <a:gd name="connsiteX4" fmla="*/ 918739 w 1022747"/>
                    <a:gd name="connsiteY4" fmla="*/ 348615 h 645370"/>
                    <a:gd name="connsiteX5" fmla="*/ 996745 w 1022747"/>
                    <a:gd name="connsiteY5" fmla="*/ 279468 h 645370"/>
                    <a:gd name="connsiteX6" fmla="*/ 1022747 w 1022747"/>
                    <a:gd name="connsiteY6" fmla="*/ 181510 h 645370"/>
                    <a:gd name="connsiteX7" fmla="*/ 1005413 w 1022747"/>
                    <a:gd name="connsiteY7" fmla="*/ 103721 h 645370"/>
                    <a:gd name="connsiteX8" fmla="*/ 938963 w 1022747"/>
                    <a:gd name="connsiteY8" fmla="*/ 25930 h 645370"/>
                    <a:gd name="connsiteX9" fmla="*/ 840733 w 1022747"/>
                    <a:gd name="connsiteY9" fmla="*/ 0 h 645370"/>
                    <a:gd name="connsiteX10" fmla="*/ 762727 w 1022747"/>
                    <a:gd name="connsiteY10" fmla="*/ 17287 h 645370"/>
                    <a:gd name="connsiteX11" fmla="*/ 305163 w 1022747"/>
                    <a:gd name="connsiteY11" fmla="*/ 229049 h 645370"/>
                    <a:gd name="connsiteX12" fmla="*/ 303497 w 1022747"/>
                    <a:gd name="connsiteY12" fmla="*/ 229820 h 645370"/>
                    <a:gd name="connsiteX13" fmla="*/ 323237 w 1022747"/>
                    <a:gd name="connsiteY13" fmla="*/ 271730 h 645370"/>
                    <a:gd name="connsiteX14" fmla="*/ 349689 w 1022747"/>
                    <a:gd name="connsiteY14" fmla="*/ 259410 h 645370"/>
                    <a:gd name="connsiteX15" fmla="*/ 782951 w 1022747"/>
                    <a:gd name="connsiteY15" fmla="*/ 57622 h 645370"/>
                    <a:gd name="connsiteX16" fmla="*/ 840733 w 1022747"/>
                    <a:gd name="connsiteY16" fmla="*/ 46098 h 645370"/>
                    <a:gd name="connsiteX17" fmla="*/ 912961 w 1022747"/>
                    <a:gd name="connsiteY17" fmla="*/ 66266 h 645370"/>
                    <a:gd name="connsiteX18" fmla="*/ 964965 w 1022747"/>
                    <a:gd name="connsiteY18" fmla="*/ 123888 h 645370"/>
                    <a:gd name="connsiteX19" fmla="*/ 976521 w 1022747"/>
                    <a:gd name="connsiteY19" fmla="*/ 181510 h 645370"/>
                    <a:gd name="connsiteX20" fmla="*/ 956297 w 1022747"/>
                    <a:gd name="connsiteY20" fmla="*/ 256420 h 645370"/>
                    <a:gd name="connsiteX21" fmla="*/ 898515 w 1022747"/>
                    <a:gd name="connsiteY21" fmla="*/ 305398 h 645370"/>
                    <a:gd name="connsiteX22" fmla="*/ 306247 w 1022747"/>
                    <a:gd name="connsiteY22" fmla="*/ 581985 h 645370"/>
                    <a:gd name="connsiteX23" fmla="*/ 228241 w 1022747"/>
                    <a:gd name="connsiteY23" fmla="*/ 599273 h 645370"/>
                    <a:gd name="connsiteX24" fmla="*/ 130011 w 1022747"/>
                    <a:gd name="connsiteY24" fmla="*/ 570461 h 645370"/>
                    <a:gd name="connsiteX25" fmla="*/ 63561 w 1022747"/>
                    <a:gd name="connsiteY25" fmla="*/ 495552 h 645370"/>
                    <a:gd name="connsiteX26" fmla="*/ 46226 w 1022747"/>
                    <a:gd name="connsiteY26" fmla="*/ 417762 h 645370"/>
                    <a:gd name="connsiteX27" fmla="*/ 72228 w 1022747"/>
                    <a:gd name="connsiteY27" fmla="*/ 319804 h 645370"/>
                    <a:gd name="connsiteX28" fmla="*/ 106897 w 1022747"/>
                    <a:gd name="connsiteY28" fmla="*/ 281269 h 645370"/>
                    <a:gd name="connsiteX29" fmla="*/ 124489 w 1022747"/>
                    <a:gd name="connsiteY29" fmla="*/ 270013 h 645370"/>
                    <a:gd name="connsiteX30" fmla="*/ 104516 w 1022747"/>
                    <a:gd name="connsiteY30" fmla="*/ 227610 h 645370"/>
                    <a:gd name="connsiteX31" fmla="*/ 75839 w 1022747"/>
                    <a:gd name="connsiteY31" fmla="*/ 247056 h 645370"/>
                    <a:gd name="connsiteX32" fmla="*/ 34670 w 1022747"/>
                    <a:gd name="connsiteY32" fmla="*/ 296755 h 645370"/>
                    <a:gd name="connsiteX33" fmla="*/ 0 w 1022747"/>
                    <a:gd name="connsiteY33" fmla="*/ 417762 h 645370"/>
                    <a:gd name="connsiteX34" fmla="*/ 20224 w 1022747"/>
                    <a:gd name="connsiteY34" fmla="*/ 512839 h 64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22747" h="645370">
                      <a:moveTo>
                        <a:pt x="20224" y="512839"/>
                      </a:moveTo>
                      <a:cubicBezTo>
                        <a:pt x="40448" y="556056"/>
                        <a:pt x="69339" y="587748"/>
                        <a:pt x="106897" y="610797"/>
                      </a:cubicBezTo>
                      <a:cubicBezTo>
                        <a:pt x="141567" y="633845"/>
                        <a:pt x="184903" y="645370"/>
                        <a:pt x="228241" y="645370"/>
                      </a:cubicBezTo>
                      <a:cubicBezTo>
                        <a:pt x="260021" y="645370"/>
                        <a:pt x="294691" y="639608"/>
                        <a:pt x="323581" y="625203"/>
                      </a:cubicBezTo>
                      <a:cubicBezTo>
                        <a:pt x="918739" y="348615"/>
                        <a:pt x="918739" y="348615"/>
                        <a:pt x="918739" y="348615"/>
                      </a:cubicBezTo>
                      <a:cubicBezTo>
                        <a:pt x="950519" y="334210"/>
                        <a:pt x="976521" y="308280"/>
                        <a:pt x="996745" y="279468"/>
                      </a:cubicBezTo>
                      <a:cubicBezTo>
                        <a:pt x="1014080" y="250658"/>
                        <a:pt x="1022747" y="216084"/>
                        <a:pt x="1022747" y="181510"/>
                      </a:cubicBezTo>
                      <a:cubicBezTo>
                        <a:pt x="1022747" y="155580"/>
                        <a:pt x="1016969" y="129650"/>
                        <a:pt x="1005413" y="103721"/>
                      </a:cubicBezTo>
                      <a:cubicBezTo>
                        <a:pt x="990967" y="72028"/>
                        <a:pt x="967854" y="46098"/>
                        <a:pt x="938963" y="25930"/>
                      </a:cubicBezTo>
                      <a:cubicBezTo>
                        <a:pt x="907183" y="8644"/>
                        <a:pt x="875402" y="0"/>
                        <a:pt x="840733" y="0"/>
                      </a:cubicBezTo>
                      <a:cubicBezTo>
                        <a:pt x="814731" y="1"/>
                        <a:pt x="788729" y="5762"/>
                        <a:pt x="762727" y="17287"/>
                      </a:cubicBezTo>
                      <a:cubicBezTo>
                        <a:pt x="501262" y="138294"/>
                        <a:pt x="370530" y="198798"/>
                        <a:pt x="305163" y="229049"/>
                      </a:cubicBezTo>
                      <a:lnTo>
                        <a:pt x="303497" y="229820"/>
                      </a:lnTo>
                      <a:lnTo>
                        <a:pt x="323237" y="271730"/>
                      </a:lnTo>
                      <a:lnTo>
                        <a:pt x="349689" y="259410"/>
                      </a:lnTo>
                      <a:cubicBezTo>
                        <a:pt x="782951" y="57622"/>
                        <a:pt x="782951" y="57622"/>
                        <a:pt x="782951" y="57622"/>
                      </a:cubicBezTo>
                      <a:cubicBezTo>
                        <a:pt x="800286" y="48979"/>
                        <a:pt x="820509" y="46098"/>
                        <a:pt x="840733" y="46098"/>
                      </a:cubicBezTo>
                      <a:cubicBezTo>
                        <a:pt x="866735" y="46098"/>
                        <a:pt x="892737" y="51860"/>
                        <a:pt x="912961" y="66266"/>
                      </a:cubicBezTo>
                      <a:cubicBezTo>
                        <a:pt x="936074" y="80671"/>
                        <a:pt x="953408" y="100839"/>
                        <a:pt x="964965" y="123888"/>
                      </a:cubicBezTo>
                      <a:cubicBezTo>
                        <a:pt x="973632" y="144057"/>
                        <a:pt x="976521" y="164224"/>
                        <a:pt x="976521" y="181510"/>
                      </a:cubicBezTo>
                      <a:cubicBezTo>
                        <a:pt x="976521" y="207440"/>
                        <a:pt x="970743" y="233370"/>
                        <a:pt x="956297" y="256420"/>
                      </a:cubicBezTo>
                      <a:cubicBezTo>
                        <a:pt x="941852" y="276588"/>
                        <a:pt x="924518" y="293874"/>
                        <a:pt x="898515" y="305398"/>
                      </a:cubicBezTo>
                      <a:cubicBezTo>
                        <a:pt x="306247" y="581985"/>
                        <a:pt x="306247" y="581985"/>
                        <a:pt x="306247" y="581985"/>
                      </a:cubicBezTo>
                      <a:cubicBezTo>
                        <a:pt x="280245" y="593510"/>
                        <a:pt x="254242" y="599273"/>
                        <a:pt x="228241" y="599273"/>
                      </a:cubicBezTo>
                      <a:cubicBezTo>
                        <a:pt x="193571" y="599272"/>
                        <a:pt x="158902" y="590629"/>
                        <a:pt x="130011" y="570461"/>
                      </a:cubicBezTo>
                      <a:cubicBezTo>
                        <a:pt x="101119" y="553175"/>
                        <a:pt x="78006" y="527244"/>
                        <a:pt x="63561" y="495552"/>
                      </a:cubicBezTo>
                      <a:cubicBezTo>
                        <a:pt x="52004" y="469622"/>
                        <a:pt x="46226" y="443692"/>
                        <a:pt x="46226" y="417762"/>
                      </a:cubicBezTo>
                      <a:cubicBezTo>
                        <a:pt x="46226" y="383189"/>
                        <a:pt x="54894" y="348616"/>
                        <a:pt x="72228" y="319804"/>
                      </a:cubicBezTo>
                      <a:cubicBezTo>
                        <a:pt x="82340" y="305398"/>
                        <a:pt x="93896" y="292433"/>
                        <a:pt x="106897" y="281269"/>
                      </a:cubicBezTo>
                      <a:lnTo>
                        <a:pt x="124489" y="270013"/>
                      </a:lnTo>
                      <a:lnTo>
                        <a:pt x="104516" y="227610"/>
                      </a:lnTo>
                      <a:lnTo>
                        <a:pt x="75839" y="247056"/>
                      </a:lnTo>
                      <a:cubicBezTo>
                        <a:pt x="59949" y="261461"/>
                        <a:pt x="46226" y="278028"/>
                        <a:pt x="34670" y="296755"/>
                      </a:cubicBezTo>
                      <a:cubicBezTo>
                        <a:pt x="11557" y="331328"/>
                        <a:pt x="0" y="374545"/>
                        <a:pt x="0" y="417762"/>
                      </a:cubicBezTo>
                      <a:cubicBezTo>
                        <a:pt x="0" y="449454"/>
                        <a:pt x="5778" y="484027"/>
                        <a:pt x="20224" y="5128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96" name="Bullet1">
                  <a:extLst>
                    <a:ext uri="{FF2B5EF4-FFF2-40B4-BE49-F238E27FC236}">
                      <a16:creationId xmlns:a16="http://schemas.microsoft.com/office/drawing/2014/main" id="{E6D4442F-9422-3923-6FB6-D56110D65C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5933" y="3733188"/>
                  <a:ext cx="3332180" cy="781059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CIP: </a:t>
                  </a:r>
                  <a:r>
                    <a:rPr lang="zh-CN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客户识别程序</a:t>
                  </a:r>
                  <a:endPara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97" name="Text1">
                  <a:extLst>
                    <a:ext uri="{FF2B5EF4-FFF2-40B4-BE49-F238E27FC236}">
                      <a16:creationId xmlns:a16="http://schemas.microsoft.com/office/drawing/2014/main" id="{FF038EA2-6A37-7AB0-BBA7-454F6783B46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5933" y="4676988"/>
                  <a:ext cx="3332180" cy="119993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核实客户的身份，以确保金融机构与合法的、真实的客户建立关系。</a:t>
                  </a:r>
                  <a:endParaRPr lang="en-US" altLang="zh-CN" sz="1400" dirty="0"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98" name="book-of-black-cover-opened-back-view_30189">
                  <a:extLst>
                    <a:ext uri="{FF2B5EF4-FFF2-40B4-BE49-F238E27FC236}">
                      <a16:creationId xmlns:a16="http://schemas.microsoft.com/office/drawing/2014/main" id="{2BD35DA4-FB67-6248-5445-AD6E3D80E8CB}"/>
                    </a:ext>
                  </a:extLst>
                </p:cNvPr>
                <p:cNvSpPr/>
                <p:nvPr/>
              </p:nvSpPr>
              <p:spPr>
                <a:xfrm>
                  <a:off x="697506" y="3531837"/>
                  <a:ext cx="322245" cy="353241"/>
                </a:xfrm>
                <a:custGeom>
                  <a:avLst/>
                  <a:gdLst>
                    <a:gd name="T0" fmla="*/ 1160 w 1187"/>
                    <a:gd name="T1" fmla="*/ 0 h 1303"/>
                    <a:gd name="T2" fmla="*/ 1098 w 1187"/>
                    <a:gd name="T3" fmla="*/ 0 h 1303"/>
                    <a:gd name="T4" fmla="*/ 1071 w 1187"/>
                    <a:gd name="T5" fmla="*/ 27 h 1303"/>
                    <a:gd name="T6" fmla="*/ 1071 w 1187"/>
                    <a:gd name="T7" fmla="*/ 1187 h 1303"/>
                    <a:gd name="T8" fmla="*/ 342 w 1187"/>
                    <a:gd name="T9" fmla="*/ 1187 h 1303"/>
                    <a:gd name="T10" fmla="*/ 246 w 1187"/>
                    <a:gd name="T11" fmla="*/ 1091 h 1303"/>
                    <a:gd name="T12" fmla="*/ 342 w 1187"/>
                    <a:gd name="T13" fmla="*/ 994 h 1303"/>
                    <a:gd name="T14" fmla="*/ 911 w 1187"/>
                    <a:gd name="T15" fmla="*/ 994 h 1303"/>
                    <a:gd name="T16" fmla="*/ 938 w 1187"/>
                    <a:gd name="T17" fmla="*/ 968 h 1303"/>
                    <a:gd name="T18" fmla="*/ 938 w 1187"/>
                    <a:gd name="T19" fmla="*/ 27 h 1303"/>
                    <a:gd name="T20" fmla="*/ 911 w 1187"/>
                    <a:gd name="T21" fmla="*/ 0 h 1303"/>
                    <a:gd name="T22" fmla="*/ 306 w 1187"/>
                    <a:gd name="T23" fmla="*/ 0 h 1303"/>
                    <a:gd name="T24" fmla="*/ 0 w 1187"/>
                    <a:gd name="T25" fmla="*/ 306 h 1303"/>
                    <a:gd name="T26" fmla="*/ 0 w 1187"/>
                    <a:gd name="T27" fmla="*/ 996 h 1303"/>
                    <a:gd name="T28" fmla="*/ 307 w 1187"/>
                    <a:gd name="T29" fmla="*/ 1303 h 1303"/>
                    <a:gd name="T30" fmla="*/ 1160 w 1187"/>
                    <a:gd name="T31" fmla="*/ 1303 h 1303"/>
                    <a:gd name="T32" fmla="*/ 1187 w 1187"/>
                    <a:gd name="T33" fmla="*/ 1276 h 1303"/>
                    <a:gd name="T34" fmla="*/ 1187 w 1187"/>
                    <a:gd name="T35" fmla="*/ 27 h 1303"/>
                    <a:gd name="T36" fmla="*/ 1160 w 1187"/>
                    <a:gd name="T37" fmla="*/ 0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87" h="1303">
                      <a:moveTo>
                        <a:pt x="1160" y="0"/>
                      </a:moveTo>
                      <a:lnTo>
                        <a:pt x="1098" y="0"/>
                      </a:lnTo>
                      <a:cubicBezTo>
                        <a:pt x="1083" y="0"/>
                        <a:pt x="1071" y="12"/>
                        <a:pt x="1071" y="27"/>
                      </a:cubicBezTo>
                      <a:lnTo>
                        <a:pt x="1071" y="1187"/>
                      </a:lnTo>
                      <a:lnTo>
                        <a:pt x="342" y="1187"/>
                      </a:lnTo>
                      <a:cubicBezTo>
                        <a:pt x="289" y="1187"/>
                        <a:pt x="246" y="1144"/>
                        <a:pt x="246" y="1091"/>
                      </a:cubicBezTo>
                      <a:cubicBezTo>
                        <a:pt x="246" y="1037"/>
                        <a:pt x="289" y="994"/>
                        <a:pt x="342" y="994"/>
                      </a:cubicBezTo>
                      <a:lnTo>
                        <a:pt x="911" y="994"/>
                      </a:lnTo>
                      <a:cubicBezTo>
                        <a:pt x="926" y="994"/>
                        <a:pt x="938" y="982"/>
                        <a:pt x="938" y="968"/>
                      </a:cubicBezTo>
                      <a:lnTo>
                        <a:pt x="938" y="27"/>
                      </a:lnTo>
                      <a:cubicBezTo>
                        <a:pt x="938" y="12"/>
                        <a:pt x="926" y="0"/>
                        <a:pt x="911" y="0"/>
                      </a:cubicBezTo>
                      <a:lnTo>
                        <a:pt x="306" y="0"/>
                      </a:lnTo>
                      <a:cubicBezTo>
                        <a:pt x="138" y="0"/>
                        <a:pt x="0" y="137"/>
                        <a:pt x="0" y="306"/>
                      </a:cubicBezTo>
                      <a:lnTo>
                        <a:pt x="0" y="996"/>
                      </a:lnTo>
                      <a:cubicBezTo>
                        <a:pt x="0" y="1165"/>
                        <a:pt x="138" y="1303"/>
                        <a:pt x="307" y="1303"/>
                      </a:cubicBezTo>
                      <a:lnTo>
                        <a:pt x="1160" y="1303"/>
                      </a:lnTo>
                      <a:cubicBezTo>
                        <a:pt x="1175" y="1303"/>
                        <a:pt x="1187" y="1291"/>
                        <a:pt x="1187" y="1276"/>
                      </a:cubicBezTo>
                      <a:lnTo>
                        <a:pt x="1187" y="27"/>
                      </a:lnTo>
                      <a:cubicBezTo>
                        <a:pt x="1187" y="12"/>
                        <a:pt x="1175" y="0"/>
                        <a:pt x="11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DBA81DAE-1F92-FBA2-0B97-5977BBE30920}"/>
                  </a:ext>
                </a:extLst>
              </p:cNvPr>
              <p:cNvGrpSpPr/>
              <p:nvPr/>
            </p:nvGrpSpPr>
            <p:grpSpPr>
              <a:xfrm>
                <a:off x="7698732" y="3326600"/>
                <a:ext cx="3820169" cy="2758604"/>
                <a:chOff x="244553" y="3223097"/>
                <a:chExt cx="3820169" cy="2758604"/>
              </a:xfrm>
            </p:grpSpPr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78E3AD4C-F8BD-D216-DB36-D672FAC2AC67}"/>
                    </a:ext>
                  </a:extLst>
                </p:cNvPr>
                <p:cNvSpPr/>
                <p:nvPr/>
              </p:nvSpPr>
              <p:spPr>
                <a:xfrm rot="227163">
                  <a:off x="244553" y="3223097"/>
                  <a:ext cx="3688495" cy="2638862"/>
                </a:xfrm>
                <a:prstGeom prst="roundRect">
                  <a:avLst>
                    <a:gd name="adj" fmla="val 9100"/>
                  </a:avLst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6" name="矩形: 圆角 55">
                  <a:extLst>
                    <a:ext uri="{FF2B5EF4-FFF2-40B4-BE49-F238E27FC236}">
                      <a16:creationId xmlns:a16="http://schemas.microsoft.com/office/drawing/2014/main" id="{73AA1D21-2007-04F6-E949-E1883D38A025}"/>
                    </a:ext>
                  </a:extLst>
                </p:cNvPr>
                <p:cNvSpPr/>
                <p:nvPr/>
              </p:nvSpPr>
              <p:spPr>
                <a:xfrm>
                  <a:off x="516506" y="3342839"/>
                  <a:ext cx="3548216" cy="2638862"/>
                </a:xfrm>
                <a:prstGeom prst="roundRect">
                  <a:avLst>
                    <a:gd name="adj" fmla="val 9100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71149FC2-BDF2-5DFC-8A1E-4DFD8B2617CC}"/>
                    </a:ext>
                  </a:extLst>
                </p:cNvPr>
                <p:cNvSpPr/>
                <p:nvPr/>
              </p:nvSpPr>
              <p:spPr bwMode="auto">
                <a:xfrm rot="12973648" flipH="1">
                  <a:off x="3397106" y="3227154"/>
                  <a:ext cx="616198" cy="388831"/>
                </a:xfrm>
                <a:custGeom>
                  <a:avLst/>
                  <a:gdLst>
                    <a:gd name="connsiteX0" fmla="*/ 20224 w 1022747"/>
                    <a:gd name="connsiteY0" fmla="*/ 512839 h 645370"/>
                    <a:gd name="connsiteX1" fmla="*/ 106897 w 1022747"/>
                    <a:gd name="connsiteY1" fmla="*/ 610797 h 645370"/>
                    <a:gd name="connsiteX2" fmla="*/ 228241 w 1022747"/>
                    <a:gd name="connsiteY2" fmla="*/ 645370 h 645370"/>
                    <a:gd name="connsiteX3" fmla="*/ 323581 w 1022747"/>
                    <a:gd name="connsiteY3" fmla="*/ 625203 h 645370"/>
                    <a:gd name="connsiteX4" fmla="*/ 918739 w 1022747"/>
                    <a:gd name="connsiteY4" fmla="*/ 348615 h 645370"/>
                    <a:gd name="connsiteX5" fmla="*/ 996745 w 1022747"/>
                    <a:gd name="connsiteY5" fmla="*/ 279468 h 645370"/>
                    <a:gd name="connsiteX6" fmla="*/ 1022747 w 1022747"/>
                    <a:gd name="connsiteY6" fmla="*/ 181510 h 645370"/>
                    <a:gd name="connsiteX7" fmla="*/ 1005413 w 1022747"/>
                    <a:gd name="connsiteY7" fmla="*/ 103721 h 645370"/>
                    <a:gd name="connsiteX8" fmla="*/ 938963 w 1022747"/>
                    <a:gd name="connsiteY8" fmla="*/ 25930 h 645370"/>
                    <a:gd name="connsiteX9" fmla="*/ 840733 w 1022747"/>
                    <a:gd name="connsiteY9" fmla="*/ 0 h 645370"/>
                    <a:gd name="connsiteX10" fmla="*/ 762727 w 1022747"/>
                    <a:gd name="connsiteY10" fmla="*/ 17287 h 645370"/>
                    <a:gd name="connsiteX11" fmla="*/ 305163 w 1022747"/>
                    <a:gd name="connsiteY11" fmla="*/ 229049 h 645370"/>
                    <a:gd name="connsiteX12" fmla="*/ 303497 w 1022747"/>
                    <a:gd name="connsiteY12" fmla="*/ 229820 h 645370"/>
                    <a:gd name="connsiteX13" fmla="*/ 323237 w 1022747"/>
                    <a:gd name="connsiteY13" fmla="*/ 271730 h 645370"/>
                    <a:gd name="connsiteX14" fmla="*/ 349689 w 1022747"/>
                    <a:gd name="connsiteY14" fmla="*/ 259410 h 645370"/>
                    <a:gd name="connsiteX15" fmla="*/ 782951 w 1022747"/>
                    <a:gd name="connsiteY15" fmla="*/ 57622 h 645370"/>
                    <a:gd name="connsiteX16" fmla="*/ 840733 w 1022747"/>
                    <a:gd name="connsiteY16" fmla="*/ 46098 h 645370"/>
                    <a:gd name="connsiteX17" fmla="*/ 912961 w 1022747"/>
                    <a:gd name="connsiteY17" fmla="*/ 66266 h 645370"/>
                    <a:gd name="connsiteX18" fmla="*/ 964965 w 1022747"/>
                    <a:gd name="connsiteY18" fmla="*/ 123888 h 645370"/>
                    <a:gd name="connsiteX19" fmla="*/ 976521 w 1022747"/>
                    <a:gd name="connsiteY19" fmla="*/ 181510 h 645370"/>
                    <a:gd name="connsiteX20" fmla="*/ 956297 w 1022747"/>
                    <a:gd name="connsiteY20" fmla="*/ 256420 h 645370"/>
                    <a:gd name="connsiteX21" fmla="*/ 898515 w 1022747"/>
                    <a:gd name="connsiteY21" fmla="*/ 305398 h 645370"/>
                    <a:gd name="connsiteX22" fmla="*/ 306247 w 1022747"/>
                    <a:gd name="connsiteY22" fmla="*/ 581985 h 645370"/>
                    <a:gd name="connsiteX23" fmla="*/ 228241 w 1022747"/>
                    <a:gd name="connsiteY23" fmla="*/ 599273 h 645370"/>
                    <a:gd name="connsiteX24" fmla="*/ 130011 w 1022747"/>
                    <a:gd name="connsiteY24" fmla="*/ 570461 h 645370"/>
                    <a:gd name="connsiteX25" fmla="*/ 63561 w 1022747"/>
                    <a:gd name="connsiteY25" fmla="*/ 495552 h 645370"/>
                    <a:gd name="connsiteX26" fmla="*/ 46226 w 1022747"/>
                    <a:gd name="connsiteY26" fmla="*/ 417762 h 645370"/>
                    <a:gd name="connsiteX27" fmla="*/ 72228 w 1022747"/>
                    <a:gd name="connsiteY27" fmla="*/ 319804 h 645370"/>
                    <a:gd name="connsiteX28" fmla="*/ 106897 w 1022747"/>
                    <a:gd name="connsiteY28" fmla="*/ 281269 h 645370"/>
                    <a:gd name="connsiteX29" fmla="*/ 124489 w 1022747"/>
                    <a:gd name="connsiteY29" fmla="*/ 270013 h 645370"/>
                    <a:gd name="connsiteX30" fmla="*/ 104516 w 1022747"/>
                    <a:gd name="connsiteY30" fmla="*/ 227610 h 645370"/>
                    <a:gd name="connsiteX31" fmla="*/ 75839 w 1022747"/>
                    <a:gd name="connsiteY31" fmla="*/ 247056 h 645370"/>
                    <a:gd name="connsiteX32" fmla="*/ 34670 w 1022747"/>
                    <a:gd name="connsiteY32" fmla="*/ 296755 h 645370"/>
                    <a:gd name="connsiteX33" fmla="*/ 0 w 1022747"/>
                    <a:gd name="connsiteY33" fmla="*/ 417762 h 645370"/>
                    <a:gd name="connsiteX34" fmla="*/ 20224 w 1022747"/>
                    <a:gd name="connsiteY34" fmla="*/ 512839 h 64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22747" h="645370">
                      <a:moveTo>
                        <a:pt x="20224" y="512839"/>
                      </a:moveTo>
                      <a:cubicBezTo>
                        <a:pt x="40448" y="556056"/>
                        <a:pt x="69339" y="587748"/>
                        <a:pt x="106897" y="610797"/>
                      </a:cubicBezTo>
                      <a:cubicBezTo>
                        <a:pt x="141567" y="633845"/>
                        <a:pt x="184903" y="645370"/>
                        <a:pt x="228241" y="645370"/>
                      </a:cubicBezTo>
                      <a:cubicBezTo>
                        <a:pt x="260021" y="645370"/>
                        <a:pt x="294691" y="639608"/>
                        <a:pt x="323581" y="625203"/>
                      </a:cubicBezTo>
                      <a:cubicBezTo>
                        <a:pt x="918739" y="348615"/>
                        <a:pt x="918739" y="348615"/>
                        <a:pt x="918739" y="348615"/>
                      </a:cubicBezTo>
                      <a:cubicBezTo>
                        <a:pt x="950519" y="334210"/>
                        <a:pt x="976521" y="308280"/>
                        <a:pt x="996745" y="279468"/>
                      </a:cubicBezTo>
                      <a:cubicBezTo>
                        <a:pt x="1014080" y="250658"/>
                        <a:pt x="1022747" y="216084"/>
                        <a:pt x="1022747" y="181510"/>
                      </a:cubicBezTo>
                      <a:cubicBezTo>
                        <a:pt x="1022747" y="155580"/>
                        <a:pt x="1016969" y="129650"/>
                        <a:pt x="1005413" y="103721"/>
                      </a:cubicBezTo>
                      <a:cubicBezTo>
                        <a:pt x="990967" y="72028"/>
                        <a:pt x="967854" y="46098"/>
                        <a:pt x="938963" y="25930"/>
                      </a:cubicBezTo>
                      <a:cubicBezTo>
                        <a:pt x="907183" y="8644"/>
                        <a:pt x="875402" y="0"/>
                        <a:pt x="840733" y="0"/>
                      </a:cubicBezTo>
                      <a:cubicBezTo>
                        <a:pt x="814731" y="1"/>
                        <a:pt x="788729" y="5762"/>
                        <a:pt x="762727" y="17287"/>
                      </a:cubicBezTo>
                      <a:cubicBezTo>
                        <a:pt x="501262" y="138294"/>
                        <a:pt x="370530" y="198798"/>
                        <a:pt x="305163" y="229049"/>
                      </a:cubicBezTo>
                      <a:lnTo>
                        <a:pt x="303497" y="229820"/>
                      </a:lnTo>
                      <a:lnTo>
                        <a:pt x="323237" y="271730"/>
                      </a:lnTo>
                      <a:lnTo>
                        <a:pt x="349689" y="259410"/>
                      </a:lnTo>
                      <a:cubicBezTo>
                        <a:pt x="782951" y="57622"/>
                        <a:pt x="782951" y="57622"/>
                        <a:pt x="782951" y="57622"/>
                      </a:cubicBezTo>
                      <a:cubicBezTo>
                        <a:pt x="800286" y="48979"/>
                        <a:pt x="820509" y="46098"/>
                        <a:pt x="840733" y="46098"/>
                      </a:cubicBezTo>
                      <a:cubicBezTo>
                        <a:pt x="866735" y="46098"/>
                        <a:pt x="892737" y="51860"/>
                        <a:pt x="912961" y="66266"/>
                      </a:cubicBezTo>
                      <a:cubicBezTo>
                        <a:pt x="936074" y="80671"/>
                        <a:pt x="953408" y="100839"/>
                        <a:pt x="964965" y="123888"/>
                      </a:cubicBezTo>
                      <a:cubicBezTo>
                        <a:pt x="973632" y="144057"/>
                        <a:pt x="976521" y="164224"/>
                        <a:pt x="976521" y="181510"/>
                      </a:cubicBezTo>
                      <a:cubicBezTo>
                        <a:pt x="976521" y="207440"/>
                        <a:pt x="970743" y="233370"/>
                        <a:pt x="956297" y="256420"/>
                      </a:cubicBezTo>
                      <a:cubicBezTo>
                        <a:pt x="941852" y="276588"/>
                        <a:pt x="924518" y="293874"/>
                        <a:pt x="898515" y="305398"/>
                      </a:cubicBezTo>
                      <a:cubicBezTo>
                        <a:pt x="306247" y="581985"/>
                        <a:pt x="306247" y="581985"/>
                        <a:pt x="306247" y="581985"/>
                      </a:cubicBezTo>
                      <a:cubicBezTo>
                        <a:pt x="280245" y="593510"/>
                        <a:pt x="254242" y="599273"/>
                        <a:pt x="228241" y="599273"/>
                      </a:cubicBezTo>
                      <a:cubicBezTo>
                        <a:pt x="193571" y="599272"/>
                        <a:pt x="158902" y="590629"/>
                        <a:pt x="130011" y="570461"/>
                      </a:cubicBezTo>
                      <a:cubicBezTo>
                        <a:pt x="101119" y="553175"/>
                        <a:pt x="78006" y="527244"/>
                        <a:pt x="63561" y="495552"/>
                      </a:cubicBezTo>
                      <a:cubicBezTo>
                        <a:pt x="52004" y="469622"/>
                        <a:pt x="46226" y="443692"/>
                        <a:pt x="46226" y="417762"/>
                      </a:cubicBezTo>
                      <a:cubicBezTo>
                        <a:pt x="46226" y="383189"/>
                        <a:pt x="54894" y="348616"/>
                        <a:pt x="72228" y="319804"/>
                      </a:cubicBezTo>
                      <a:cubicBezTo>
                        <a:pt x="82340" y="305398"/>
                        <a:pt x="93896" y="292433"/>
                        <a:pt x="106897" y="281269"/>
                      </a:cubicBezTo>
                      <a:lnTo>
                        <a:pt x="124489" y="270013"/>
                      </a:lnTo>
                      <a:lnTo>
                        <a:pt x="104516" y="227610"/>
                      </a:lnTo>
                      <a:lnTo>
                        <a:pt x="75839" y="247056"/>
                      </a:lnTo>
                      <a:cubicBezTo>
                        <a:pt x="59949" y="261461"/>
                        <a:pt x="46226" y="278028"/>
                        <a:pt x="34670" y="296755"/>
                      </a:cubicBezTo>
                      <a:cubicBezTo>
                        <a:pt x="11557" y="331328"/>
                        <a:pt x="0" y="374545"/>
                        <a:pt x="0" y="417762"/>
                      </a:cubicBezTo>
                      <a:cubicBezTo>
                        <a:pt x="0" y="449454"/>
                        <a:pt x="5778" y="484027"/>
                        <a:pt x="20224" y="51283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anchor="ctr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58" name="Bullet1">
                  <a:extLst>
                    <a:ext uri="{FF2B5EF4-FFF2-40B4-BE49-F238E27FC236}">
                      <a16:creationId xmlns:a16="http://schemas.microsoft.com/office/drawing/2014/main" id="{35E4254E-CDA8-8C35-F511-5A99994694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5933" y="3765836"/>
                  <a:ext cx="3332180" cy="781059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CDD: </a:t>
                  </a:r>
                  <a:r>
                    <a:rPr lang="zh-CN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客户尽职调查</a:t>
                  </a:r>
                  <a:endPara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59" name="Text1">
                  <a:extLst>
                    <a:ext uri="{FF2B5EF4-FFF2-40B4-BE49-F238E27FC236}">
                      <a16:creationId xmlns:a16="http://schemas.microsoft.com/office/drawing/2014/main" id="{7A08F150-CE92-F8F4-83A8-45A5CA368D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5933" y="4676988"/>
                  <a:ext cx="3332180" cy="119993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评估客户的风险等级，确保客户的背景符合反洗钱（</a:t>
                  </a:r>
                  <a:r>
                    <a:rPr lang="en-US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AML</a:t>
                  </a:r>
                  <a:r>
                    <a:rPr lang="zh-CN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）法规的要求</a:t>
                  </a:r>
                  <a:endParaRPr lang="en-US" altLang="zh-CN" sz="1400" dirty="0"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60" name="book-of-black-cover-opened-back-view_30189">
                  <a:extLst>
                    <a:ext uri="{FF2B5EF4-FFF2-40B4-BE49-F238E27FC236}">
                      <a16:creationId xmlns:a16="http://schemas.microsoft.com/office/drawing/2014/main" id="{EF3E50BC-F47F-B803-7913-27F56AD0EA0C}"/>
                    </a:ext>
                  </a:extLst>
                </p:cNvPr>
                <p:cNvSpPr/>
                <p:nvPr/>
              </p:nvSpPr>
              <p:spPr>
                <a:xfrm>
                  <a:off x="682008" y="3537592"/>
                  <a:ext cx="474470" cy="428461"/>
                </a:xfrm>
                <a:custGeom>
                  <a:avLst/>
                  <a:gdLst>
                    <a:gd name="T0" fmla="*/ 7773 w 8679"/>
                    <a:gd name="T1" fmla="*/ 4113 h 8409"/>
                    <a:gd name="T2" fmla="*/ 6818 w 8679"/>
                    <a:gd name="T3" fmla="*/ 4140 h 8409"/>
                    <a:gd name="T4" fmla="*/ 5871 w 8679"/>
                    <a:gd name="T5" fmla="*/ 3246 h 8409"/>
                    <a:gd name="T6" fmla="*/ 7211 w 8679"/>
                    <a:gd name="T7" fmla="*/ 1941 h 8409"/>
                    <a:gd name="T8" fmla="*/ 6619 w 8679"/>
                    <a:gd name="T9" fmla="*/ 310 h 8409"/>
                    <a:gd name="T10" fmla="*/ 4889 w 8679"/>
                    <a:gd name="T11" fmla="*/ 773 h 8409"/>
                    <a:gd name="T12" fmla="*/ 4425 w 8679"/>
                    <a:gd name="T13" fmla="*/ 2895 h 8409"/>
                    <a:gd name="T14" fmla="*/ 3364 w 8679"/>
                    <a:gd name="T15" fmla="*/ 2470 h 8409"/>
                    <a:gd name="T16" fmla="*/ 1901 w 8679"/>
                    <a:gd name="T17" fmla="*/ 83 h 8409"/>
                    <a:gd name="T18" fmla="*/ 1527 w 8679"/>
                    <a:gd name="T19" fmla="*/ 131 h 8409"/>
                    <a:gd name="T20" fmla="*/ 1406 w 8679"/>
                    <a:gd name="T21" fmla="*/ 2998 h 8409"/>
                    <a:gd name="T22" fmla="*/ 3499 w 8679"/>
                    <a:gd name="T23" fmla="*/ 4166 h 8409"/>
                    <a:gd name="T24" fmla="*/ 1101 w 8679"/>
                    <a:gd name="T25" fmla="*/ 4637 h 8409"/>
                    <a:gd name="T26" fmla="*/ 2266 w 8679"/>
                    <a:gd name="T27" fmla="*/ 6418 h 8409"/>
                    <a:gd name="T28" fmla="*/ 2885 w 8679"/>
                    <a:gd name="T29" fmla="*/ 5781 h 8409"/>
                    <a:gd name="T30" fmla="*/ 3376 w 8679"/>
                    <a:gd name="T31" fmla="*/ 6164 h 8409"/>
                    <a:gd name="T32" fmla="*/ 3660 w 8679"/>
                    <a:gd name="T33" fmla="*/ 7959 h 8409"/>
                    <a:gd name="T34" fmla="*/ 5643 w 8679"/>
                    <a:gd name="T35" fmla="*/ 7833 h 8409"/>
                    <a:gd name="T36" fmla="*/ 5801 w 8679"/>
                    <a:gd name="T37" fmla="*/ 6460 h 8409"/>
                    <a:gd name="T38" fmla="*/ 5787 w 8679"/>
                    <a:gd name="T39" fmla="*/ 5013 h 8409"/>
                    <a:gd name="T40" fmla="*/ 7655 w 8679"/>
                    <a:gd name="T41" fmla="*/ 6205 h 8409"/>
                    <a:gd name="T42" fmla="*/ 7773 w 8679"/>
                    <a:gd name="T43" fmla="*/ 4113 h 8409"/>
                    <a:gd name="T44" fmla="*/ 1329 w 8679"/>
                    <a:gd name="T45" fmla="*/ 593 h 8409"/>
                    <a:gd name="T46" fmla="*/ 1850 w 8679"/>
                    <a:gd name="T47" fmla="*/ 2738 h 8409"/>
                    <a:gd name="T48" fmla="*/ 1329 w 8679"/>
                    <a:gd name="T49" fmla="*/ 593 h 8409"/>
                    <a:gd name="T50" fmla="*/ 1559 w 8679"/>
                    <a:gd name="T51" fmla="*/ 6228 h 8409"/>
                    <a:gd name="T52" fmla="*/ 1260 w 8679"/>
                    <a:gd name="T53" fmla="*/ 5536 h 8409"/>
                    <a:gd name="T54" fmla="*/ 2510 w 8679"/>
                    <a:gd name="T55" fmla="*/ 5733 h 8409"/>
                    <a:gd name="T56" fmla="*/ 1559 w 8679"/>
                    <a:gd name="T57" fmla="*/ 6228 h 8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679" h="8409">
                      <a:moveTo>
                        <a:pt x="7773" y="4113"/>
                      </a:moveTo>
                      <a:cubicBezTo>
                        <a:pt x="7494" y="3946"/>
                        <a:pt x="7158" y="4065"/>
                        <a:pt x="6818" y="4140"/>
                      </a:cubicBezTo>
                      <a:cubicBezTo>
                        <a:pt x="6184" y="4280"/>
                        <a:pt x="5364" y="3993"/>
                        <a:pt x="5871" y="3246"/>
                      </a:cubicBezTo>
                      <a:cubicBezTo>
                        <a:pt x="6156" y="2827"/>
                        <a:pt x="6992" y="2428"/>
                        <a:pt x="7211" y="1941"/>
                      </a:cubicBezTo>
                      <a:cubicBezTo>
                        <a:pt x="7446" y="1418"/>
                        <a:pt x="7410" y="771"/>
                        <a:pt x="6619" y="310"/>
                      </a:cubicBezTo>
                      <a:cubicBezTo>
                        <a:pt x="6089" y="1"/>
                        <a:pt x="5322" y="204"/>
                        <a:pt x="4889" y="773"/>
                      </a:cubicBezTo>
                      <a:cubicBezTo>
                        <a:pt x="4457" y="1342"/>
                        <a:pt x="4589" y="2189"/>
                        <a:pt x="4425" y="2895"/>
                      </a:cubicBezTo>
                      <a:cubicBezTo>
                        <a:pt x="4175" y="3973"/>
                        <a:pt x="3375" y="3254"/>
                        <a:pt x="3364" y="2470"/>
                      </a:cubicBezTo>
                      <a:cubicBezTo>
                        <a:pt x="3349" y="1448"/>
                        <a:pt x="3625" y="0"/>
                        <a:pt x="1901" y="83"/>
                      </a:cubicBezTo>
                      <a:cubicBezTo>
                        <a:pt x="1767" y="90"/>
                        <a:pt x="1642" y="106"/>
                        <a:pt x="1527" y="131"/>
                      </a:cubicBezTo>
                      <a:cubicBezTo>
                        <a:pt x="0" y="467"/>
                        <a:pt x="161" y="2353"/>
                        <a:pt x="1406" y="2998"/>
                      </a:cubicBezTo>
                      <a:cubicBezTo>
                        <a:pt x="2309" y="3465"/>
                        <a:pt x="3445" y="3650"/>
                        <a:pt x="3499" y="4166"/>
                      </a:cubicBezTo>
                      <a:cubicBezTo>
                        <a:pt x="3486" y="4707"/>
                        <a:pt x="1781" y="3403"/>
                        <a:pt x="1101" y="4637"/>
                      </a:cubicBezTo>
                      <a:cubicBezTo>
                        <a:pt x="578" y="5587"/>
                        <a:pt x="1237" y="7153"/>
                        <a:pt x="2266" y="6418"/>
                      </a:cubicBezTo>
                      <a:cubicBezTo>
                        <a:pt x="2457" y="6282"/>
                        <a:pt x="2663" y="6071"/>
                        <a:pt x="2885" y="5781"/>
                      </a:cubicBezTo>
                      <a:cubicBezTo>
                        <a:pt x="3733" y="4790"/>
                        <a:pt x="4290" y="5377"/>
                        <a:pt x="3376" y="6164"/>
                      </a:cubicBezTo>
                      <a:cubicBezTo>
                        <a:pt x="2659" y="6781"/>
                        <a:pt x="3155" y="7690"/>
                        <a:pt x="3660" y="7959"/>
                      </a:cubicBezTo>
                      <a:cubicBezTo>
                        <a:pt x="4301" y="8300"/>
                        <a:pt x="4950" y="8409"/>
                        <a:pt x="5643" y="7833"/>
                      </a:cubicBezTo>
                      <a:cubicBezTo>
                        <a:pt x="6180" y="7387"/>
                        <a:pt x="6081" y="6766"/>
                        <a:pt x="5801" y="6460"/>
                      </a:cubicBezTo>
                      <a:cubicBezTo>
                        <a:pt x="5010" y="5594"/>
                        <a:pt x="4864" y="4633"/>
                        <a:pt x="5787" y="5013"/>
                      </a:cubicBezTo>
                      <a:cubicBezTo>
                        <a:pt x="6401" y="5265"/>
                        <a:pt x="6899" y="6222"/>
                        <a:pt x="7655" y="6205"/>
                      </a:cubicBezTo>
                      <a:cubicBezTo>
                        <a:pt x="8551" y="5951"/>
                        <a:pt x="8679" y="4595"/>
                        <a:pt x="7773" y="4113"/>
                      </a:cubicBezTo>
                      <a:close/>
                      <a:moveTo>
                        <a:pt x="1329" y="593"/>
                      </a:moveTo>
                      <a:cubicBezTo>
                        <a:pt x="498" y="1472"/>
                        <a:pt x="1166" y="2174"/>
                        <a:pt x="1850" y="2738"/>
                      </a:cubicBezTo>
                      <a:cubicBezTo>
                        <a:pt x="450" y="1905"/>
                        <a:pt x="478" y="1138"/>
                        <a:pt x="1329" y="593"/>
                      </a:cubicBezTo>
                      <a:close/>
                      <a:moveTo>
                        <a:pt x="1559" y="6228"/>
                      </a:moveTo>
                      <a:cubicBezTo>
                        <a:pt x="1286" y="6107"/>
                        <a:pt x="1237" y="5845"/>
                        <a:pt x="1260" y="5536"/>
                      </a:cubicBezTo>
                      <a:cubicBezTo>
                        <a:pt x="1568" y="6396"/>
                        <a:pt x="2170" y="6100"/>
                        <a:pt x="2510" y="5733"/>
                      </a:cubicBezTo>
                      <a:cubicBezTo>
                        <a:pt x="2335" y="5961"/>
                        <a:pt x="2014" y="6429"/>
                        <a:pt x="1559" y="62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E97C86-427F-4033-3BAE-EFD684C6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39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248C366-6C00-4122-A130-74FC31C83DA0}"/>
              </a:ext>
            </a:extLst>
          </p:cNvPr>
          <p:cNvGrpSpPr>
            <a:grpSpLocks noChangeAspect="1"/>
          </p:cNvGrpSpPr>
          <p:nvPr/>
        </p:nvGrpSpPr>
        <p:grpSpPr>
          <a:xfrm>
            <a:off x="670718" y="1574426"/>
            <a:ext cx="10850563" cy="4109043"/>
            <a:chOff x="669925" y="1684785"/>
            <a:chExt cx="10850563" cy="410904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486999C-D20A-48E6-9630-589FF7AE862A}"/>
                </a:ext>
              </a:extLst>
            </p:cNvPr>
            <p:cNvSpPr/>
            <p:nvPr/>
          </p:nvSpPr>
          <p:spPr bwMode="auto">
            <a:xfrm>
              <a:off x="4276248" y="1807825"/>
              <a:ext cx="3639506" cy="3639502"/>
            </a:xfrm>
            <a:prstGeom prst="ellipse">
              <a:avLst/>
            </a:prstGeom>
            <a:solidFill>
              <a:schemeClr val="bg1">
                <a:lumMod val="95000"/>
                <a:alpha val="67000"/>
              </a:schemeClr>
            </a:solidFill>
            <a:ln w="57150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FF098F9-17CB-4EED-8492-A1A14A076BC0}"/>
                </a:ext>
              </a:extLst>
            </p:cNvPr>
            <p:cNvSpPr/>
            <p:nvPr/>
          </p:nvSpPr>
          <p:spPr bwMode="auto">
            <a:xfrm>
              <a:off x="6616729" y="4003060"/>
              <a:ext cx="1589256" cy="1589255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E42CA49-9B9E-4202-BA71-B3818DFA2B0A}"/>
                </a:ext>
              </a:extLst>
            </p:cNvPr>
            <p:cNvSpPr/>
            <p:nvPr/>
          </p:nvSpPr>
          <p:spPr bwMode="auto">
            <a:xfrm>
              <a:off x="3986016" y="4003060"/>
              <a:ext cx="1589256" cy="1589255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B0B7E89-E5DE-4891-836A-2E59A867A22F}"/>
                </a:ext>
              </a:extLst>
            </p:cNvPr>
            <p:cNvSpPr/>
            <p:nvPr/>
          </p:nvSpPr>
          <p:spPr bwMode="auto">
            <a:xfrm>
              <a:off x="6616729" y="1684785"/>
              <a:ext cx="1589256" cy="1589255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DE333FD-1095-460F-A785-F2E70565A4D0}"/>
                </a:ext>
              </a:extLst>
            </p:cNvPr>
            <p:cNvSpPr/>
            <p:nvPr/>
          </p:nvSpPr>
          <p:spPr bwMode="auto">
            <a:xfrm>
              <a:off x="3986016" y="1684785"/>
              <a:ext cx="1589256" cy="1589255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D93657D-0652-4095-AB70-0B0018AF8D04}"/>
                </a:ext>
              </a:extLst>
            </p:cNvPr>
            <p:cNvSpPr/>
            <p:nvPr/>
          </p:nvSpPr>
          <p:spPr bwMode="auto">
            <a:xfrm>
              <a:off x="4925601" y="2457176"/>
              <a:ext cx="2340799" cy="234079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896F390-8B2F-4534-BCC0-982F82257C4A}"/>
                </a:ext>
              </a:extLst>
            </p:cNvPr>
            <p:cNvSpPr/>
            <p:nvPr/>
          </p:nvSpPr>
          <p:spPr bwMode="auto">
            <a:xfrm>
              <a:off x="7031508" y="4580636"/>
              <a:ext cx="759666" cy="434095"/>
            </a:xfrm>
            <a:custGeom>
              <a:avLst/>
              <a:gdLst>
                <a:gd name="connsiteX0" fmla="*/ 622406 w 759666"/>
                <a:gd name="connsiteY0" fmla="*/ 33392 h 434095"/>
                <a:gd name="connsiteX1" fmla="*/ 713913 w 759666"/>
                <a:gd name="connsiteY1" fmla="*/ 124177 h 434095"/>
                <a:gd name="connsiteX2" fmla="*/ 649858 w 759666"/>
                <a:gd name="connsiteY2" fmla="*/ 205883 h 434095"/>
                <a:gd name="connsiteX3" fmla="*/ 759666 w 759666"/>
                <a:gd name="connsiteY3" fmla="*/ 387452 h 434095"/>
                <a:gd name="connsiteX4" fmla="*/ 759666 w 759666"/>
                <a:gd name="connsiteY4" fmla="*/ 396530 h 434095"/>
                <a:gd name="connsiteX5" fmla="*/ 562926 w 759666"/>
                <a:gd name="connsiteY5" fmla="*/ 396530 h 434095"/>
                <a:gd name="connsiteX6" fmla="*/ 521748 w 759666"/>
                <a:gd name="connsiteY6" fmla="*/ 269432 h 434095"/>
                <a:gd name="connsiteX7" fmla="*/ 521748 w 759666"/>
                <a:gd name="connsiteY7" fmla="*/ 264893 h 434095"/>
                <a:gd name="connsiteX8" fmla="*/ 594954 w 759666"/>
                <a:gd name="connsiteY8" fmla="*/ 205883 h 434095"/>
                <a:gd name="connsiteX9" fmla="*/ 530899 w 759666"/>
                <a:gd name="connsiteY9" fmla="*/ 124177 h 434095"/>
                <a:gd name="connsiteX10" fmla="*/ 622406 w 759666"/>
                <a:gd name="connsiteY10" fmla="*/ 33392 h 434095"/>
                <a:gd name="connsiteX11" fmla="*/ 137032 w 759666"/>
                <a:gd name="connsiteY11" fmla="*/ 33392 h 434095"/>
                <a:gd name="connsiteX12" fmla="*/ 228388 w 759666"/>
                <a:gd name="connsiteY12" fmla="*/ 124177 h 434095"/>
                <a:gd name="connsiteX13" fmla="*/ 169007 w 759666"/>
                <a:gd name="connsiteY13" fmla="*/ 205883 h 434095"/>
                <a:gd name="connsiteX14" fmla="*/ 242091 w 759666"/>
                <a:gd name="connsiteY14" fmla="*/ 264893 h 434095"/>
                <a:gd name="connsiteX15" fmla="*/ 237523 w 759666"/>
                <a:gd name="connsiteY15" fmla="*/ 269432 h 434095"/>
                <a:gd name="connsiteX16" fmla="*/ 196413 w 759666"/>
                <a:gd name="connsiteY16" fmla="*/ 396530 h 434095"/>
                <a:gd name="connsiteX17" fmla="*/ 0 w 759666"/>
                <a:gd name="connsiteY17" fmla="*/ 396530 h 434095"/>
                <a:gd name="connsiteX18" fmla="*/ 0 w 759666"/>
                <a:gd name="connsiteY18" fmla="*/ 387452 h 434095"/>
                <a:gd name="connsiteX19" fmla="*/ 109626 w 759666"/>
                <a:gd name="connsiteY19" fmla="*/ 205883 h 434095"/>
                <a:gd name="connsiteX20" fmla="*/ 50245 w 759666"/>
                <a:gd name="connsiteY20" fmla="*/ 124177 h 434095"/>
                <a:gd name="connsiteX21" fmla="*/ 137032 w 759666"/>
                <a:gd name="connsiteY21" fmla="*/ 33392 h 434095"/>
                <a:gd name="connsiteX22" fmla="*/ 382125 w 759666"/>
                <a:gd name="connsiteY22" fmla="*/ 0 h 434095"/>
                <a:gd name="connsiteX23" fmla="*/ 487591 w 759666"/>
                <a:gd name="connsiteY23" fmla="*/ 105097 h 434095"/>
                <a:gd name="connsiteX24" fmla="*/ 414223 w 759666"/>
                <a:gd name="connsiteY24" fmla="*/ 205624 h 434095"/>
                <a:gd name="connsiteX25" fmla="*/ 542617 w 759666"/>
                <a:gd name="connsiteY25" fmla="*/ 420387 h 434095"/>
                <a:gd name="connsiteX26" fmla="*/ 542617 w 759666"/>
                <a:gd name="connsiteY26" fmla="*/ 434095 h 434095"/>
                <a:gd name="connsiteX27" fmla="*/ 217047 w 759666"/>
                <a:gd name="connsiteY27" fmla="*/ 434095 h 434095"/>
                <a:gd name="connsiteX28" fmla="*/ 217047 w 759666"/>
                <a:gd name="connsiteY28" fmla="*/ 420387 h 434095"/>
                <a:gd name="connsiteX29" fmla="*/ 345441 w 759666"/>
                <a:gd name="connsiteY29" fmla="*/ 205624 h 434095"/>
                <a:gd name="connsiteX30" fmla="*/ 272073 w 759666"/>
                <a:gd name="connsiteY30" fmla="*/ 105097 h 434095"/>
                <a:gd name="connsiteX31" fmla="*/ 382125 w 759666"/>
                <a:gd name="connsiteY31" fmla="*/ 0 h 43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59666" h="434095">
                  <a:moveTo>
                    <a:pt x="622406" y="33392"/>
                  </a:moveTo>
                  <a:cubicBezTo>
                    <a:pt x="672735" y="33392"/>
                    <a:pt x="713913" y="74245"/>
                    <a:pt x="713913" y="124177"/>
                  </a:cubicBezTo>
                  <a:cubicBezTo>
                    <a:pt x="713913" y="160491"/>
                    <a:pt x="686461" y="192265"/>
                    <a:pt x="649858" y="205883"/>
                  </a:cubicBezTo>
                  <a:cubicBezTo>
                    <a:pt x="713913" y="224040"/>
                    <a:pt x="759666" y="296667"/>
                    <a:pt x="759666" y="387452"/>
                  </a:cubicBezTo>
                  <a:cubicBezTo>
                    <a:pt x="759666" y="391991"/>
                    <a:pt x="759666" y="391991"/>
                    <a:pt x="759666" y="396530"/>
                  </a:cubicBezTo>
                  <a:cubicBezTo>
                    <a:pt x="759666" y="396530"/>
                    <a:pt x="759666" y="396530"/>
                    <a:pt x="562926" y="396530"/>
                  </a:cubicBezTo>
                  <a:cubicBezTo>
                    <a:pt x="558351" y="351138"/>
                    <a:pt x="549200" y="305746"/>
                    <a:pt x="521748" y="269432"/>
                  </a:cubicBezTo>
                  <a:cubicBezTo>
                    <a:pt x="521748" y="264893"/>
                    <a:pt x="521748" y="264893"/>
                    <a:pt x="521748" y="264893"/>
                  </a:cubicBezTo>
                  <a:cubicBezTo>
                    <a:pt x="540050" y="233118"/>
                    <a:pt x="562926" y="214961"/>
                    <a:pt x="594954" y="205883"/>
                  </a:cubicBezTo>
                  <a:cubicBezTo>
                    <a:pt x="558351" y="192265"/>
                    <a:pt x="530899" y="160491"/>
                    <a:pt x="530899" y="124177"/>
                  </a:cubicBezTo>
                  <a:cubicBezTo>
                    <a:pt x="530899" y="74245"/>
                    <a:pt x="572077" y="33392"/>
                    <a:pt x="622406" y="33392"/>
                  </a:cubicBezTo>
                  <a:close/>
                  <a:moveTo>
                    <a:pt x="137032" y="33392"/>
                  </a:moveTo>
                  <a:cubicBezTo>
                    <a:pt x="187278" y="33392"/>
                    <a:pt x="228388" y="74245"/>
                    <a:pt x="228388" y="124177"/>
                  </a:cubicBezTo>
                  <a:cubicBezTo>
                    <a:pt x="228388" y="160491"/>
                    <a:pt x="205549" y="192265"/>
                    <a:pt x="169007" y="205883"/>
                  </a:cubicBezTo>
                  <a:cubicBezTo>
                    <a:pt x="196413" y="214961"/>
                    <a:pt x="223820" y="233118"/>
                    <a:pt x="242091" y="264893"/>
                  </a:cubicBezTo>
                  <a:cubicBezTo>
                    <a:pt x="242091" y="264893"/>
                    <a:pt x="237523" y="264893"/>
                    <a:pt x="237523" y="269432"/>
                  </a:cubicBezTo>
                  <a:cubicBezTo>
                    <a:pt x="214684" y="305746"/>
                    <a:pt x="200981" y="351138"/>
                    <a:pt x="196413" y="396530"/>
                  </a:cubicBezTo>
                  <a:cubicBezTo>
                    <a:pt x="196413" y="396530"/>
                    <a:pt x="196413" y="396530"/>
                    <a:pt x="0" y="396530"/>
                  </a:cubicBezTo>
                  <a:cubicBezTo>
                    <a:pt x="0" y="391991"/>
                    <a:pt x="0" y="391991"/>
                    <a:pt x="0" y="387452"/>
                  </a:cubicBezTo>
                  <a:cubicBezTo>
                    <a:pt x="0" y="296667"/>
                    <a:pt x="50245" y="224040"/>
                    <a:pt x="109626" y="205883"/>
                  </a:cubicBezTo>
                  <a:cubicBezTo>
                    <a:pt x="73084" y="192265"/>
                    <a:pt x="50245" y="160491"/>
                    <a:pt x="50245" y="124177"/>
                  </a:cubicBezTo>
                  <a:cubicBezTo>
                    <a:pt x="50245" y="74245"/>
                    <a:pt x="91355" y="33392"/>
                    <a:pt x="137032" y="33392"/>
                  </a:cubicBezTo>
                  <a:close/>
                  <a:moveTo>
                    <a:pt x="382125" y="0"/>
                  </a:moveTo>
                  <a:cubicBezTo>
                    <a:pt x="441736" y="0"/>
                    <a:pt x="487591" y="45694"/>
                    <a:pt x="487591" y="105097"/>
                  </a:cubicBezTo>
                  <a:cubicBezTo>
                    <a:pt x="487591" y="150791"/>
                    <a:pt x="460078" y="187347"/>
                    <a:pt x="414223" y="205624"/>
                  </a:cubicBezTo>
                  <a:cubicBezTo>
                    <a:pt x="487591" y="223902"/>
                    <a:pt x="542617" y="315290"/>
                    <a:pt x="542617" y="420387"/>
                  </a:cubicBezTo>
                  <a:cubicBezTo>
                    <a:pt x="542617" y="424956"/>
                    <a:pt x="542617" y="429526"/>
                    <a:pt x="542617" y="434095"/>
                  </a:cubicBezTo>
                  <a:cubicBezTo>
                    <a:pt x="542617" y="434095"/>
                    <a:pt x="542617" y="434095"/>
                    <a:pt x="217047" y="434095"/>
                  </a:cubicBezTo>
                  <a:cubicBezTo>
                    <a:pt x="217047" y="429526"/>
                    <a:pt x="217047" y="424956"/>
                    <a:pt x="217047" y="420387"/>
                  </a:cubicBezTo>
                  <a:cubicBezTo>
                    <a:pt x="217047" y="315290"/>
                    <a:pt x="272073" y="223902"/>
                    <a:pt x="345441" y="205624"/>
                  </a:cubicBezTo>
                  <a:cubicBezTo>
                    <a:pt x="304172" y="187347"/>
                    <a:pt x="272073" y="150791"/>
                    <a:pt x="272073" y="105097"/>
                  </a:cubicBezTo>
                  <a:cubicBezTo>
                    <a:pt x="272073" y="45694"/>
                    <a:pt x="322514" y="0"/>
                    <a:pt x="3821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9B9564D-EFF3-40BB-B5F5-62C5BF0A1218}"/>
                </a:ext>
              </a:extLst>
            </p:cNvPr>
            <p:cNvSpPr/>
            <p:nvPr/>
          </p:nvSpPr>
          <p:spPr bwMode="auto">
            <a:xfrm>
              <a:off x="4546901" y="4428300"/>
              <a:ext cx="467486" cy="738797"/>
            </a:xfrm>
            <a:custGeom>
              <a:avLst/>
              <a:gdLst>
                <a:gd name="connsiteX0" fmla="*/ 254614 w 467486"/>
                <a:gd name="connsiteY0" fmla="*/ 525922 h 738797"/>
                <a:gd name="connsiteX1" fmla="*/ 279658 w 467486"/>
                <a:gd name="connsiteY1" fmla="*/ 552893 h 738797"/>
                <a:gd name="connsiteX2" fmla="*/ 254614 w 467486"/>
                <a:gd name="connsiteY2" fmla="*/ 584358 h 738797"/>
                <a:gd name="connsiteX3" fmla="*/ 254614 w 467486"/>
                <a:gd name="connsiteY3" fmla="*/ 525922 h 738797"/>
                <a:gd name="connsiteX4" fmla="*/ 217049 w 467486"/>
                <a:gd name="connsiteY4" fmla="*/ 388179 h 738797"/>
                <a:gd name="connsiteX5" fmla="*/ 217049 w 467486"/>
                <a:gd name="connsiteY5" fmla="*/ 446615 h 738797"/>
                <a:gd name="connsiteX6" fmla="*/ 196178 w 467486"/>
                <a:gd name="connsiteY6" fmla="*/ 417397 h 738797"/>
                <a:gd name="connsiteX7" fmla="*/ 217049 w 467486"/>
                <a:gd name="connsiteY7" fmla="*/ 388179 h 738797"/>
                <a:gd name="connsiteX8" fmla="*/ 217858 w 467486"/>
                <a:gd name="connsiteY8" fmla="*/ 294852 h 738797"/>
                <a:gd name="connsiteX9" fmla="*/ 217858 w 467486"/>
                <a:gd name="connsiteY9" fmla="*/ 326889 h 738797"/>
                <a:gd name="connsiteX10" fmla="*/ 149777 w 467486"/>
                <a:gd name="connsiteY10" fmla="*/ 354350 h 738797"/>
                <a:gd name="connsiteX11" fmla="*/ 127084 w 467486"/>
                <a:gd name="connsiteY11" fmla="*/ 418424 h 738797"/>
                <a:gd name="connsiteX12" fmla="*/ 149777 w 467486"/>
                <a:gd name="connsiteY12" fmla="*/ 477922 h 738797"/>
                <a:gd name="connsiteX13" fmla="*/ 217858 w 467486"/>
                <a:gd name="connsiteY13" fmla="*/ 514536 h 738797"/>
                <a:gd name="connsiteX14" fmla="*/ 217858 w 467486"/>
                <a:gd name="connsiteY14" fmla="*/ 592341 h 738797"/>
                <a:gd name="connsiteX15" fmla="*/ 154316 w 467486"/>
                <a:gd name="connsiteY15" fmla="*/ 555727 h 738797"/>
                <a:gd name="connsiteX16" fmla="*/ 113468 w 467486"/>
                <a:gd name="connsiteY16" fmla="*/ 606071 h 738797"/>
                <a:gd name="connsiteX17" fmla="*/ 158855 w 467486"/>
                <a:gd name="connsiteY17" fmla="*/ 638109 h 738797"/>
                <a:gd name="connsiteX18" fmla="*/ 208780 w 467486"/>
                <a:gd name="connsiteY18" fmla="*/ 651839 h 738797"/>
                <a:gd name="connsiteX19" fmla="*/ 217858 w 467486"/>
                <a:gd name="connsiteY19" fmla="*/ 651839 h 738797"/>
                <a:gd name="connsiteX20" fmla="*/ 217858 w 467486"/>
                <a:gd name="connsiteY20" fmla="*/ 688453 h 738797"/>
                <a:gd name="connsiteX21" fmla="*/ 254167 w 467486"/>
                <a:gd name="connsiteY21" fmla="*/ 688453 h 738797"/>
                <a:gd name="connsiteX22" fmla="*/ 254167 w 467486"/>
                <a:gd name="connsiteY22" fmla="*/ 651839 h 738797"/>
                <a:gd name="connsiteX23" fmla="*/ 326787 w 467486"/>
                <a:gd name="connsiteY23" fmla="*/ 615225 h 738797"/>
                <a:gd name="connsiteX24" fmla="*/ 349480 w 467486"/>
                <a:gd name="connsiteY24" fmla="*/ 555727 h 738797"/>
                <a:gd name="connsiteX25" fmla="*/ 254167 w 467486"/>
                <a:gd name="connsiteY25" fmla="*/ 459615 h 738797"/>
                <a:gd name="connsiteX26" fmla="*/ 254167 w 467486"/>
                <a:gd name="connsiteY26" fmla="*/ 390964 h 738797"/>
                <a:gd name="connsiteX27" fmla="*/ 295016 w 467486"/>
                <a:gd name="connsiteY27" fmla="*/ 413848 h 738797"/>
                <a:gd name="connsiteX28" fmla="*/ 340403 w 467486"/>
                <a:gd name="connsiteY28" fmla="*/ 363503 h 738797"/>
                <a:gd name="connsiteX29" fmla="*/ 258706 w 467486"/>
                <a:gd name="connsiteY29" fmla="*/ 326889 h 738797"/>
                <a:gd name="connsiteX30" fmla="*/ 258706 w 467486"/>
                <a:gd name="connsiteY30" fmla="*/ 294852 h 738797"/>
                <a:gd name="connsiteX31" fmla="*/ 217858 w 467486"/>
                <a:gd name="connsiteY31" fmla="*/ 294852 h 738797"/>
                <a:gd name="connsiteX32" fmla="*/ 177010 w 467486"/>
                <a:gd name="connsiteY32" fmla="*/ 217047 h 738797"/>
                <a:gd name="connsiteX33" fmla="*/ 290477 w 467486"/>
                <a:gd name="connsiteY33" fmla="*/ 217047 h 738797"/>
                <a:gd name="connsiteX34" fmla="*/ 458409 w 467486"/>
                <a:gd name="connsiteY34" fmla="*/ 473345 h 738797"/>
                <a:gd name="connsiteX35" fmla="*/ 467486 w 467486"/>
                <a:gd name="connsiteY35" fmla="*/ 596918 h 738797"/>
                <a:gd name="connsiteX36" fmla="*/ 449331 w 467486"/>
                <a:gd name="connsiteY36" fmla="*/ 679299 h 738797"/>
                <a:gd name="connsiteX37" fmla="*/ 236013 w 467486"/>
                <a:gd name="connsiteY37" fmla="*/ 738797 h 738797"/>
                <a:gd name="connsiteX38" fmla="*/ 18155 w 467486"/>
                <a:gd name="connsiteY38" fmla="*/ 679299 h 738797"/>
                <a:gd name="connsiteX39" fmla="*/ 0 w 467486"/>
                <a:gd name="connsiteY39" fmla="*/ 596918 h 738797"/>
                <a:gd name="connsiteX40" fmla="*/ 177010 w 467486"/>
                <a:gd name="connsiteY40" fmla="*/ 217047 h 738797"/>
                <a:gd name="connsiteX41" fmla="*/ 197631 w 467486"/>
                <a:gd name="connsiteY41" fmla="*/ 187828 h 738797"/>
                <a:gd name="connsiteX42" fmla="*/ 261149 w 467486"/>
                <a:gd name="connsiteY42" fmla="*/ 187828 h 738797"/>
                <a:gd name="connsiteX43" fmla="*/ 279297 w 467486"/>
                <a:gd name="connsiteY43" fmla="*/ 192837 h 738797"/>
                <a:gd name="connsiteX44" fmla="*/ 279297 w 467486"/>
                <a:gd name="connsiteY44" fmla="*/ 197846 h 738797"/>
                <a:gd name="connsiteX45" fmla="*/ 283834 w 467486"/>
                <a:gd name="connsiteY45" fmla="*/ 197846 h 738797"/>
                <a:gd name="connsiteX46" fmla="*/ 283834 w 467486"/>
                <a:gd name="connsiteY46" fmla="*/ 202855 h 738797"/>
                <a:gd name="connsiteX47" fmla="*/ 279297 w 467486"/>
                <a:gd name="connsiteY47" fmla="*/ 207863 h 738797"/>
                <a:gd name="connsiteX48" fmla="*/ 270223 w 467486"/>
                <a:gd name="connsiteY48" fmla="*/ 212872 h 738797"/>
                <a:gd name="connsiteX49" fmla="*/ 193094 w 467486"/>
                <a:gd name="connsiteY49" fmla="*/ 212872 h 738797"/>
                <a:gd name="connsiteX50" fmla="*/ 184020 w 467486"/>
                <a:gd name="connsiteY50" fmla="*/ 207863 h 738797"/>
                <a:gd name="connsiteX51" fmla="*/ 179483 w 467486"/>
                <a:gd name="connsiteY51" fmla="*/ 207863 h 738797"/>
                <a:gd name="connsiteX52" fmla="*/ 179483 w 467486"/>
                <a:gd name="connsiteY52" fmla="*/ 202855 h 738797"/>
                <a:gd name="connsiteX53" fmla="*/ 179483 w 467486"/>
                <a:gd name="connsiteY53" fmla="*/ 197846 h 738797"/>
                <a:gd name="connsiteX54" fmla="*/ 197631 w 467486"/>
                <a:gd name="connsiteY54" fmla="*/ 187828 h 738797"/>
                <a:gd name="connsiteX55" fmla="*/ 333675 w 467486"/>
                <a:gd name="connsiteY55" fmla="*/ 0 h 738797"/>
                <a:gd name="connsiteX56" fmla="*/ 360929 w 467486"/>
                <a:gd name="connsiteY56" fmla="*/ 116664 h 738797"/>
                <a:gd name="connsiteX57" fmla="*/ 388182 w 467486"/>
                <a:gd name="connsiteY57" fmla="*/ 112177 h 738797"/>
                <a:gd name="connsiteX58" fmla="*/ 288252 w 467486"/>
                <a:gd name="connsiteY58" fmla="*/ 179483 h 738797"/>
                <a:gd name="connsiteX59" fmla="*/ 174695 w 467486"/>
                <a:gd name="connsiteY59" fmla="*/ 179483 h 738797"/>
                <a:gd name="connsiteX60" fmla="*/ 83850 w 467486"/>
                <a:gd name="connsiteY60" fmla="*/ 103203 h 738797"/>
                <a:gd name="connsiteX61" fmla="*/ 142899 w 467486"/>
                <a:gd name="connsiteY61" fmla="*/ 80768 h 738797"/>
                <a:gd name="connsiteX62" fmla="*/ 156526 w 467486"/>
                <a:gd name="connsiteY62" fmla="*/ 22436 h 738797"/>
                <a:gd name="connsiteX63" fmla="*/ 247372 w 467486"/>
                <a:gd name="connsiteY63" fmla="*/ 71793 h 738797"/>
                <a:gd name="connsiteX64" fmla="*/ 333675 w 467486"/>
                <a:gd name="connsiteY64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67486" h="738797">
                  <a:moveTo>
                    <a:pt x="254614" y="525922"/>
                  </a:moveTo>
                  <a:cubicBezTo>
                    <a:pt x="271310" y="530417"/>
                    <a:pt x="279658" y="539407"/>
                    <a:pt x="279658" y="552893"/>
                  </a:cubicBezTo>
                  <a:cubicBezTo>
                    <a:pt x="279658" y="570873"/>
                    <a:pt x="271310" y="579863"/>
                    <a:pt x="254614" y="584358"/>
                  </a:cubicBezTo>
                  <a:cubicBezTo>
                    <a:pt x="254614" y="584358"/>
                    <a:pt x="254614" y="584358"/>
                    <a:pt x="254614" y="525922"/>
                  </a:cubicBezTo>
                  <a:close/>
                  <a:moveTo>
                    <a:pt x="217049" y="388179"/>
                  </a:moveTo>
                  <a:lnTo>
                    <a:pt x="217049" y="446615"/>
                  </a:lnTo>
                  <a:cubicBezTo>
                    <a:pt x="200352" y="441746"/>
                    <a:pt x="196178" y="432006"/>
                    <a:pt x="196178" y="417397"/>
                  </a:cubicBezTo>
                  <a:cubicBezTo>
                    <a:pt x="196178" y="402788"/>
                    <a:pt x="200352" y="393049"/>
                    <a:pt x="217049" y="388179"/>
                  </a:cubicBezTo>
                  <a:close/>
                  <a:moveTo>
                    <a:pt x="217858" y="294852"/>
                  </a:moveTo>
                  <a:cubicBezTo>
                    <a:pt x="217858" y="294852"/>
                    <a:pt x="217858" y="294852"/>
                    <a:pt x="217858" y="326889"/>
                  </a:cubicBezTo>
                  <a:cubicBezTo>
                    <a:pt x="186087" y="326889"/>
                    <a:pt x="163393" y="336043"/>
                    <a:pt x="149777" y="354350"/>
                  </a:cubicBezTo>
                  <a:cubicBezTo>
                    <a:pt x="131623" y="372657"/>
                    <a:pt x="127084" y="390964"/>
                    <a:pt x="127084" y="418424"/>
                  </a:cubicBezTo>
                  <a:cubicBezTo>
                    <a:pt x="127084" y="441308"/>
                    <a:pt x="136161" y="459615"/>
                    <a:pt x="149777" y="477922"/>
                  </a:cubicBezTo>
                  <a:cubicBezTo>
                    <a:pt x="163393" y="496229"/>
                    <a:pt x="186087" y="505383"/>
                    <a:pt x="217858" y="514536"/>
                  </a:cubicBezTo>
                  <a:cubicBezTo>
                    <a:pt x="217858" y="514536"/>
                    <a:pt x="217858" y="514536"/>
                    <a:pt x="217858" y="592341"/>
                  </a:cubicBezTo>
                  <a:cubicBezTo>
                    <a:pt x="190626" y="587764"/>
                    <a:pt x="172471" y="574034"/>
                    <a:pt x="154316" y="555727"/>
                  </a:cubicBezTo>
                  <a:cubicBezTo>
                    <a:pt x="154316" y="555727"/>
                    <a:pt x="154316" y="555727"/>
                    <a:pt x="113468" y="606071"/>
                  </a:cubicBezTo>
                  <a:cubicBezTo>
                    <a:pt x="122545" y="619802"/>
                    <a:pt x="136161" y="628955"/>
                    <a:pt x="158855" y="638109"/>
                  </a:cubicBezTo>
                  <a:cubicBezTo>
                    <a:pt x="177010" y="647262"/>
                    <a:pt x="195164" y="651839"/>
                    <a:pt x="208780" y="651839"/>
                  </a:cubicBezTo>
                  <a:cubicBezTo>
                    <a:pt x="208780" y="651839"/>
                    <a:pt x="208780" y="651839"/>
                    <a:pt x="217858" y="651839"/>
                  </a:cubicBezTo>
                  <a:cubicBezTo>
                    <a:pt x="217858" y="651839"/>
                    <a:pt x="217858" y="651839"/>
                    <a:pt x="217858" y="688453"/>
                  </a:cubicBezTo>
                  <a:cubicBezTo>
                    <a:pt x="217858" y="688453"/>
                    <a:pt x="217858" y="688453"/>
                    <a:pt x="254167" y="688453"/>
                  </a:cubicBezTo>
                  <a:cubicBezTo>
                    <a:pt x="254167" y="688453"/>
                    <a:pt x="254167" y="688453"/>
                    <a:pt x="254167" y="651839"/>
                  </a:cubicBezTo>
                  <a:cubicBezTo>
                    <a:pt x="285938" y="642685"/>
                    <a:pt x="308632" y="633532"/>
                    <a:pt x="326787" y="615225"/>
                  </a:cubicBezTo>
                  <a:cubicBezTo>
                    <a:pt x="340403" y="601495"/>
                    <a:pt x="349480" y="578611"/>
                    <a:pt x="349480" y="555727"/>
                  </a:cubicBezTo>
                  <a:cubicBezTo>
                    <a:pt x="349480" y="509960"/>
                    <a:pt x="317709" y="473345"/>
                    <a:pt x="254167" y="459615"/>
                  </a:cubicBezTo>
                  <a:cubicBezTo>
                    <a:pt x="254167" y="459615"/>
                    <a:pt x="254167" y="459615"/>
                    <a:pt x="254167" y="390964"/>
                  </a:cubicBezTo>
                  <a:cubicBezTo>
                    <a:pt x="267783" y="395541"/>
                    <a:pt x="281400" y="404694"/>
                    <a:pt x="295016" y="413848"/>
                  </a:cubicBezTo>
                  <a:cubicBezTo>
                    <a:pt x="295016" y="413848"/>
                    <a:pt x="295016" y="413848"/>
                    <a:pt x="340403" y="363503"/>
                  </a:cubicBezTo>
                  <a:cubicBezTo>
                    <a:pt x="317709" y="340620"/>
                    <a:pt x="290477" y="331466"/>
                    <a:pt x="258706" y="326889"/>
                  </a:cubicBezTo>
                  <a:cubicBezTo>
                    <a:pt x="258706" y="326889"/>
                    <a:pt x="258706" y="326889"/>
                    <a:pt x="258706" y="294852"/>
                  </a:cubicBezTo>
                  <a:cubicBezTo>
                    <a:pt x="258706" y="294852"/>
                    <a:pt x="258706" y="294852"/>
                    <a:pt x="217858" y="294852"/>
                  </a:cubicBezTo>
                  <a:close/>
                  <a:moveTo>
                    <a:pt x="177010" y="217047"/>
                  </a:moveTo>
                  <a:cubicBezTo>
                    <a:pt x="177010" y="217047"/>
                    <a:pt x="177010" y="217047"/>
                    <a:pt x="290477" y="217047"/>
                  </a:cubicBezTo>
                  <a:cubicBezTo>
                    <a:pt x="417561" y="276545"/>
                    <a:pt x="435715" y="345196"/>
                    <a:pt x="458409" y="473345"/>
                  </a:cubicBezTo>
                  <a:cubicBezTo>
                    <a:pt x="462948" y="509960"/>
                    <a:pt x="467486" y="555727"/>
                    <a:pt x="467486" y="596918"/>
                  </a:cubicBezTo>
                  <a:cubicBezTo>
                    <a:pt x="467486" y="633532"/>
                    <a:pt x="462948" y="670146"/>
                    <a:pt x="449331" y="679299"/>
                  </a:cubicBezTo>
                  <a:cubicBezTo>
                    <a:pt x="413022" y="715913"/>
                    <a:pt x="322248" y="738797"/>
                    <a:pt x="236013" y="738797"/>
                  </a:cubicBezTo>
                  <a:cubicBezTo>
                    <a:pt x="145239" y="738797"/>
                    <a:pt x="54464" y="715913"/>
                    <a:pt x="18155" y="679299"/>
                  </a:cubicBezTo>
                  <a:cubicBezTo>
                    <a:pt x="4538" y="670146"/>
                    <a:pt x="0" y="633532"/>
                    <a:pt x="0" y="596918"/>
                  </a:cubicBezTo>
                  <a:cubicBezTo>
                    <a:pt x="0" y="436731"/>
                    <a:pt x="18155" y="290275"/>
                    <a:pt x="177010" y="217047"/>
                  </a:cubicBezTo>
                  <a:close/>
                  <a:moveTo>
                    <a:pt x="197631" y="187828"/>
                  </a:moveTo>
                  <a:cubicBezTo>
                    <a:pt x="197631" y="187828"/>
                    <a:pt x="197631" y="187828"/>
                    <a:pt x="261149" y="187828"/>
                  </a:cubicBezTo>
                  <a:cubicBezTo>
                    <a:pt x="270223" y="187828"/>
                    <a:pt x="274760" y="192837"/>
                    <a:pt x="279297" y="192837"/>
                  </a:cubicBezTo>
                  <a:cubicBezTo>
                    <a:pt x="279297" y="192837"/>
                    <a:pt x="279297" y="192837"/>
                    <a:pt x="279297" y="197846"/>
                  </a:cubicBezTo>
                  <a:cubicBezTo>
                    <a:pt x="279297" y="197846"/>
                    <a:pt x="279297" y="197846"/>
                    <a:pt x="283834" y="197846"/>
                  </a:cubicBezTo>
                  <a:cubicBezTo>
                    <a:pt x="283834" y="197846"/>
                    <a:pt x="283834" y="197846"/>
                    <a:pt x="283834" y="202855"/>
                  </a:cubicBezTo>
                  <a:cubicBezTo>
                    <a:pt x="283834" y="202855"/>
                    <a:pt x="283834" y="202855"/>
                    <a:pt x="279297" y="207863"/>
                  </a:cubicBezTo>
                  <a:cubicBezTo>
                    <a:pt x="279297" y="207863"/>
                    <a:pt x="274760" y="207863"/>
                    <a:pt x="270223" y="212872"/>
                  </a:cubicBezTo>
                  <a:cubicBezTo>
                    <a:pt x="270223" y="212872"/>
                    <a:pt x="270223" y="212872"/>
                    <a:pt x="193094" y="212872"/>
                  </a:cubicBezTo>
                  <a:cubicBezTo>
                    <a:pt x="193094" y="212872"/>
                    <a:pt x="193094" y="212872"/>
                    <a:pt x="184020" y="207863"/>
                  </a:cubicBezTo>
                  <a:cubicBezTo>
                    <a:pt x="184020" y="207863"/>
                    <a:pt x="184020" y="207863"/>
                    <a:pt x="179483" y="207863"/>
                  </a:cubicBezTo>
                  <a:cubicBezTo>
                    <a:pt x="179483" y="207863"/>
                    <a:pt x="179483" y="207863"/>
                    <a:pt x="179483" y="202855"/>
                  </a:cubicBezTo>
                  <a:cubicBezTo>
                    <a:pt x="179483" y="202855"/>
                    <a:pt x="179483" y="202855"/>
                    <a:pt x="179483" y="197846"/>
                  </a:cubicBezTo>
                  <a:cubicBezTo>
                    <a:pt x="179483" y="192837"/>
                    <a:pt x="188557" y="187828"/>
                    <a:pt x="197631" y="187828"/>
                  </a:cubicBezTo>
                  <a:close/>
                  <a:moveTo>
                    <a:pt x="333675" y="0"/>
                  </a:moveTo>
                  <a:cubicBezTo>
                    <a:pt x="365471" y="4487"/>
                    <a:pt x="274625" y="116664"/>
                    <a:pt x="360929" y="116664"/>
                  </a:cubicBezTo>
                  <a:cubicBezTo>
                    <a:pt x="370013" y="116664"/>
                    <a:pt x="379098" y="116664"/>
                    <a:pt x="388182" y="112177"/>
                  </a:cubicBezTo>
                  <a:cubicBezTo>
                    <a:pt x="365471" y="143587"/>
                    <a:pt x="333675" y="166022"/>
                    <a:pt x="288252" y="179483"/>
                  </a:cubicBezTo>
                  <a:cubicBezTo>
                    <a:pt x="251914" y="179483"/>
                    <a:pt x="215576" y="179483"/>
                    <a:pt x="174695" y="179483"/>
                  </a:cubicBezTo>
                  <a:cubicBezTo>
                    <a:pt x="161068" y="170509"/>
                    <a:pt x="79307" y="130125"/>
                    <a:pt x="83850" y="103203"/>
                  </a:cubicBezTo>
                  <a:cubicBezTo>
                    <a:pt x="88392" y="89742"/>
                    <a:pt x="124730" y="98716"/>
                    <a:pt x="142899" y="80768"/>
                  </a:cubicBezTo>
                  <a:cubicBezTo>
                    <a:pt x="156526" y="67306"/>
                    <a:pt x="133815" y="22436"/>
                    <a:pt x="156526" y="22436"/>
                  </a:cubicBezTo>
                  <a:cubicBezTo>
                    <a:pt x="183780" y="22436"/>
                    <a:pt x="229202" y="80768"/>
                    <a:pt x="247372" y="71793"/>
                  </a:cubicBezTo>
                  <a:cubicBezTo>
                    <a:pt x="306421" y="49358"/>
                    <a:pt x="297337" y="0"/>
                    <a:pt x="3336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87D0CEB-4043-4E02-9E01-C0B56209CFAD}"/>
                </a:ext>
              </a:extLst>
            </p:cNvPr>
            <p:cNvSpPr/>
            <p:nvPr/>
          </p:nvSpPr>
          <p:spPr bwMode="auto">
            <a:xfrm>
              <a:off x="4452983" y="2118315"/>
              <a:ext cx="655318" cy="720875"/>
            </a:xfrm>
            <a:custGeom>
              <a:avLst/>
              <a:gdLst>
                <a:gd name="connsiteX0" fmla="*/ 268978 w 655318"/>
                <a:gd name="connsiteY0" fmla="*/ 663655 h 720875"/>
                <a:gd name="connsiteX1" fmla="*/ 382536 w 655318"/>
                <a:gd name="connsiteY1" fmla="*/ 663655 h 720875"/>
                <a:gd name="connsiteX2" fmla="*/ 400706 w 655318"/>
                <a:gd name="connsiteY2" fmla="*/ 677568 h 720875"/>
                <a:gd name="connsiteX3" fmla="*/ 387079 w 655318"/>
                <a:gd name="connsiteY3" fmla="*/ 696119 h 720875"/>
                <a:gd name="connsiteX4" fmla="*/ 362109 w 655318"/>
                <a:gd name="connsiteY4" fmla="*/ 698951 h 720875"/>
                <a:gd name="connsiteX5" fmla="*/ 367314 w 655318"/>
                <a:gd name="connsiteY5" fmla="*/ 702614 h 720875"/>
                <a:gd name="connsiteX6" fmla="*/ 358087 w 655318"/>
                <a:gd name="connsiteY6" fmla="*/ 717223 h 720875"/>
                <a:gd name="connsiteX7" fmla="*/ 288886 w 655318"/>
                <a:gd name="connsiteY7" fmla="*/ 717223 h 720875"/>
                <a:gd name="connsiteX8" fmla="*/ 279659 w 655318"/>
                <a:gd name="connsiteY8" fmla="*/ 702614 h 720875"/>
                <a:gd name="connsiteX9" fmla="*/ 283738 w 655318"/>
                <a:gd name="connsiteY9" fmla="*/ 698308 h 720875"/>
                <a:gd name="connsiteX10" fmla="*/ 264436 w 655318"/>
                <a:gd name="connsiteY10" fmla="*/ 696119 h 720875"/>
                <a:gd name="connsiteX11" fmla="*/ 250809 w 655318"/>
                <a:gd name="connsiteY11" fmla="*/ 677568 h 720875"/>
                <a:gd name="connsiteX12" fmla="*/ 268978 w 655318"/>
                <a:gd name="connsiteY12" fmla="*/ 663655 h 720875"/>
                <a:gd name="connsiteX13" fmla="*/ 268978 w 655318"/>
                <a:gd name="connsiteY13" fmla="*/ 626091 h 720875"/>
                <a:gd name="connsiteX14" fmla="*/ 382536 w 655318"/>
                <a:gd name="connsiteY14" fmla="*/ 626091 h 720875"/>
                <a:gd name="connsiteX15" fmla="*/ 400706 w 655318"/>
                <a:gd name="connsiteY15" fmla="*/ 640004 h 720875"/>
                <a:gd name="connsiteX16" fmla="*/ 387079 w 655318"/>
                <a:gd name="connsiteY16" fmla="*/ 658555 h 720875"/>
                <a:gd name="connsiteX17" fmla="*/ 264436 w 655318"/>
                <a:gd name="connsiteY17" fmla="*/ 658555 h 720875"/>
                <a:gd name="connsiteX18" fmla="*/ 250809 w 655318"/>
                <a:gd name="connsiteY18" fmla="*/ 640004 h 720875"/>
                <a:gd name="connsiteX19" fmla="*/ 268978 w 655318"/>
                <a:gd name="connsiteY19" fmla="*/ 626091 h 720875"/>
                <a:gd name="connsiteX20" fmla="*/ 273150 w 655318"/>
                <a:gd name="connsiteY20" fmla="*/ 588524 h 720875"/>
                <a:gd name="connsiteX21" fmla="*/ 382166 w 655318"/>
                <a:gd name="connsiteY21" fmla="*/ 588524 h 720875"/>
                <a:gd name="connsiteX22" fmla="*/ 404878 w 655318"/>
                <a:gd name="connsiteY22" fmla="*/ 602437 h 720875"/>
                <a:gd name="connsiteX23" fmla="*/ 386708 w 655318"/>
                <a:gd name="connsiteY23" fmla="*/ 620988 h 720875"/>
                <a:gd name="connsiteX24" fmla="*/ 264066 w 655318"/>
                <a:gd name="connsiteY24" fmla="*/ 620988 h 720875"/>
                <a:gd name="connsiteX25" fmla="*/ 250439 w 655318"/>
                <a:gd name="connsiteY25" fmla="*/ 602437 h 720875"/>
                <a:gd name="connsiteX26" fmla="*/ 273150 w 655318"/>
                <a:gd name="connsiteY26" fmla="*/ 588524 h 720875"/>
                <a:gd name="connsiteX27" fmla="*/ 94750 w 655318"/>
                <a:gd name="connsiteY27" fmla="*/ 434090 h 720875"/>
                <a:gd name="connsiteX28" fmla="*/ 108524 w 655318"/>
                <a:gd name="connsiteY28" fmla="*/ 443551 h 720875"/>
                <a:gd name="connsiteX29" fmla="*/ 103932 w 655318"/>
                <a:gd name="connsiteY29" fmla="*/ 462473 h 720875"/>
                <a:gd name="connsiteX30" fmla="*/ 99341 w 655318"/>
                <a:gd name="connsiteY30" fmla="*/ 467204 h 720875"/>
                <a:gd name="connsiteX31" fmla="*/ 39653 w 655318"/>
                <a:gd name="connsiteY31" fmla="*/ 500318 h 720875"/>
                <a:gd name="connsiteX32" fmla="*/ 35061 w 655318"/>
                <a:gd name="connsiteY32" fmla="*/ 505048 h 720875"/>
                <a:gd name="connsiteX33" fmla="*/ 16696 w 655318"/>
                <a:gd name="connsiteY33" fmla="*/ 495587 h 720875"/>
                <a:gd name="connsiteX34" fmla="*/ 21287 w 655318"/>
                <a:gd name="connsiteY34" fmla="*/ 476665 h 720875"/>
                <a:gd name="connsiteX35" fmla="*/ 25879 w 655318"/>
                <a:gd name="connsiteY35" fmla="*/ 471934 h 720875"/>
                <a:gd name="connsiteX36" fmla="*/ 85567 w 655318"/>
                <a:gd name="connsiteY36" fmla="*/ 438821 h 720875"/>
                <a:gd name="connsiteX37" fmla="*/ 94750 w 655318"/>
                <a:gd name="connsiteY37" fmla="*/ 434090 h 720875"/>
                <a:gd name="connsiteX38" fmla="*/ 538644 w 655318"/>
                <a:gd name="connsiteY38" fmla="*/ 430194 h 720875"/>
                <a:gd name="connsiteX39" fmla="*/ 560508 w 655318"/>
                <a:gd name="connsiteY39" fmla="*/ 430194 h 720875"/>
                <a:gd name="connsiteX40" fmla="*/ 617354 w 655318"/>
                <a:gd name="connsiteY40" fmla="*/ 461360 h 720875"/>
                <a:gd name="connsiteX41" fmla="*/ 621726 w 655318"/>
                <a:gd name="connsiteY41" fmla="*/ 483621 h 720875"/>
                <a:gd name="connsiteX42" fmla="*/ 617354 w 655318"/>
                <a:gd name="connsiteY42" fmla="*/ 488073 h 720875"/>
                <a:gd name="connsiteX43" fmla="*/ 608608 w 655318"/>
                <a:gd name="connsiteY43" fmla="*/ 492525 h 720875"/>
                <a:gd name="connsiteX44" fmla="*/ 599863 w 655318"/>
                <a:gd name="connsiteY44" fmla="*/ 492525 h 720875"/>
                <a:gd name="connsiteX45" fmla="*/ 543016 w 655318"/>
                <a:gd name="connsiteY45" fmla="*/ 456908 h 720875"/>
                <a:gd name="connsiteX46" fmla="*/ 538644 w 655318"/>
                <a:gd name="connsiteY46" fmla="*/ 434647 h 720875"/>
                <a:gd name="connsiteX47" fmla="*/ 538644 w 655318"/>
                <a:gd name="connsiteY47" fmla="*/ 430194 h 720875"/>
                <a:gd name="connsiteX48" fmla="*/ 573356 w 655318"/>
                <a:gd name="connsiteY48" fmla="*/ 321392 h 720875"/>
                <a:gd name="connsiteX49" fmla="*/ 641658 w 655318"/>
                <a:gd name="connsiteY49" fmla="*/ 321392 h 720875"/>
                <a:gd name="connsiteX50" fmla="*/ 650765 w 655318"/>
                <a:gd name="connsiteY50" fmla="*/ 325566 h 720875"/>
                <a:gd name="connsiteX51" fmla="*/ 655318 w 655318"/>
                <a:gd name="connsiteY51" fmla="*/ 333915 h 720875"/>
                <a:gd name="connsiteX52" fmla="*/ 650765 w 655318"/>
                <a:gd name="connsiteY52" fmla="*/ 346437 h 720875"/>
                <a:gd name="connsiteX53" fmla="*/ 641658 w 655318"/>
                <a:gd name="connsiteY53" fmla="*/ 350611 h 720875"/>
                <a:gd name="connsiteX54" fmla="*/ 573356 w 655318"/>
                <a:gd name="connsiteY54" fmla="*/ 350611 h 720875"/>
                <a:gd name="connsiteX55" fmla="*/ 559696 w 655318"/>
                <a:gd name="connsiteY55" fmla="*/ 346437 h 720875"/>
                <a:gd name="connsiteX56" fmla="*/ 555142 w 655318"/>
                <a:gd name="connsiteY56" fmla="*/ 333915 h 720875"/>
                <a:gd name="connsiteX57" fmla="*/ 559696 w 655318"/>
                <a:gd name="connsiteY57" fmla="*/ 325566 h 720875"/>
                <a:gd name="connsiteX58" fmla="*/ 573356 w 655318"/>
                <a:gd name="connsiteY58" fmla="*/ 321392 h 720875"/>
                <a:gd name="connsiteX59" fmla="*/ 18214 w 655318"/>
                <a:gd name="connsiteY59" fmla="*/ 321392 h 720875"/>
                <a:gd name="connsiteX60" fmla="*/ 86515 w 655318"/>
                <a:gd name="connsiteY60" fmla="*/ 321392 h 720875"/>
                <a:gd name="connsiteX61" fmla="*/ 95622 w 655318"/>
                <a:gd name="connsiteY61" fmla="*/ 325566 h 720875"/>
                <a:gd name="connsiteX62" fmla="*/ 100176 w 655318"/>
                <a:gd name="connsiteY62" fmla="*/ 338089 h 720875"/>
                <a:gd name="connsiteX63" fmla="*/ 95622 w 655318"/>
                <a:gd name="connsiteY63" fmla="*/ 346437 h 720875"/>
                <a:gd name="connsiteX64" fmla="*/ 86515 w 655318"/>
                <a:gd name="connsiteY64" fmla="*/ 350611 h 720875"/>
                <a:gd name="connsiteX65" fmla="*/ 18214 w 655318"/>
                <a:gd name="connsiteY65" fmla="*/ 350611 h 720875"/>
                <a:gd name="connsiteX66" fmla="*/ 0 w 655318"/>
                <a:gd name="connsiteY66" fmla="*/ 338089 h 720875"/>
                <a:gd name="connsiteX67" fmla="*/ 4553 w 655318"/>
                <a:gd name="connsiteY67" fmla="*/ 325566 h 720875"/>
                <a:gd name="connsiteX68" fmla="*/ 18214 w 655318"/>
                <a:gd name="connsiteY68" fmla="*/ 321392 h 720875"/>
                <a:gd name="connsiteX69" fmla="*/ 410879 w 655318"/>
                <a:gd name="connsiteY69" fmla="*/ 183401 h 720875"/>
                <a:gd name="connsiteX70" fmla="*/ 401122 w 655318"/>
                <a:gd name="connsiteY70" fmla="*/ 189070 h 720875"/>
                <a:gd name="connsiteX71" fmla="*/ 410305 w 655318"/>
                <a:gd name="connsiteY71" fmla="*/ 211746 h 720875"/>
                <a:gd name="connsiteX72" fmla="*/ 469993 w 655318"/>
                <a:gd name="connsiteY72" fmla="*/ 302449 h 720875"/>
                <a:gd name="connsiteX73" fmla="*/ 488359 w 655318"/>
                <a:gd name="connsiteY73" fmla="*/ 311520 h 720875"/>
                <a:gd name="connsiteX74" fmla="*/ 502133 w 655318"/>
                <a:gd name="connsiteY74" fmla="*/ 284309 h 720875"/>
                <a:gd name="connsiteX75" fmla="*/ 424079 w 655318"/>
                <a:gd name="connsiteY75" fmla="*/ 184535 h 720875"/>
                <a:gd name="connsiteX76" fmla="*/ 410879 w 655318"/>
                <a:gd name="connsiteY76" fmla="*/ 183401 h 720875"/>
                <a:gd name="connsiteX77" fmla="*/ 612981 w 655318"/>
                <a:gd name="connsiteY77" fmla="*/ 171130 h 720875"/>
                <a:gd name="connsiteX78" fmla="*/ 621726 w 655318"/>
                <a:gd name="connsiteY78" fmla="*/ 180034 h 720875"/>
                <a:gd name="connsiteX79" fmla="*/ 617354 w 655318"/>
                <a:gd name="connsiteY79" fmla="*/ 197843 h 720875"/>
                <a:gd name="connsiteX80" fmla="*/ 617354 w 655318"/>
                <a:gd name="connsiteY80" fmla="*/ 202295 h 720875"/>
                <a:gd name="connsiteX81" fmla="*/ 560508 w 655318"/>
                <a:gd name="connsiteY81" fmla="*/ 233461 h 720875"/>
                <a:gd name="connsiteX82" fmla="*/ 551762 w 655318"/>
                <a:gd name="connsiteY82" fmla="*/ 237913 h 720875"/>
                <a:gd name="connsiteX83" fmla="*/ 538644 w 655318"/>
                <a:gd name="connsiteY83" fmla="*/ 229008 h 720875"/>
                <a:gd name="connsiteX84" fmla="*/ 538644 w 655318"/>
                <a:gd name="connsiteY84" fmla="*/ 211200 h 720875"/>
                <a:gd name="connsiteX85" fmla="*/ 543016 w 655318"/>
                <a:gd name="connsiteY85" fmla="*/ 206747 h 720875"/>
                <a:gd name="connsiteX86" fmla="*/ 599863 w 655318"/>
                <a:gd name="connsiteY86" fmla="*/ 175582 h 720875"/>
                <a:gd name="connsiteX87" fmla="*/ 612981 w 655318"/>
                <a:gd name="connsiteY87" fmla="*/ 171130 h 720875"/>
                <a:gd name="connsiteX88" fmla="*/ 39952 w 655318"/>
                <a:gd name="connsiteY88" fmla="*/ 166958 h 720875"/>
                <a:gd name="connsiteX89" fmla="*/ 99383 w 655318"/>
                <a:gd name="connsiteY89" fmla="*/ 202575 h 720875"/>
                <a:gd name="connsiteX90" fmla="*/ 103954 w 655318"/>
                <a:gd name="connsiteY90" fmla="*/ 224836 h 720875"/>
                <a:gd name="connsiteX91" fmla="*/ 103954 w 655318"/>
                <a:gd name="connsiteY91" fmla="*/ 229289 h 720875"/>
                <a:gd name="connsiteX92" fmla="*/ 90239 w 655318"/>
                <a:gd name="connsiteY92" fmla="*/ 233741 h 720875"/>
                <a:gd name="connsiteX93" fmla="*/ 85668 w 655318"/>
                <a:gd name="connsiteY93" fmla="*/ 229289 h 720875"/>
                <a:gd name="connsiteX94" fmla="*/ 26237 w 655318"/>
                <a:gd name="connsiteY94" fmla="*/ 198123 h 720875"/>
                <a:gd name="connsiteX95" fmla="*/ 17094 w 655318"/>
                <a:gd name="connsiteY95" fmla="*/ 175862 h 720875"/>
                <a:gd name="connsiteX96" fmla="*/ 21666 w 655318"/>
                <a:gd name="connsiteY96" fmla="*/ 171410 h 720875"/>
                <a:gd name="connsiteX97" fmla="*/ 39952 w 655318"/>
                <a:gd name="connsiteY97" fmla="*/ 166958 h 720875"/>
                <a:gd name="connsiteX98" fmla="*/ 327660 w 655318"/>
                <a:gd name="connsiteY98" fmla="*/ 121043 h 720875"/>
                <a:gd name="connsiteX99" fmla="*/ 534273 w 655318"/>
                <a:gd name="connsiteY99" fmla="*/ 325125 h 720875"/>
                <a:gd name="connsiteX100" fmla="*/ 410305 w 655318"/>
                <a:gd name="connsiteY100" fmla="*/ 570024 h 720875"/>
                <a:gd name="connsiteX101" fmla="*/ 245015 w 655318"/>
                <a:gd name="connsiteY101" fmla="*/ 570024 h 720875"/>
                <a:gd name="connsiteX102" fmla="*/ 121047 w 655318"/>
                <a:gd name="connsiteY102" fmla="*/ 325125 h 720875"/>
                <a:gd name="connsiteX103" fmla="*/ 327660 w 655318"/>
                <a:gd name="connsiteY103" fmla="*/ 121043 h 720875"/>
                <a:gd name="connsiteX104" fmla="*/ 491418 w 655318"/>
                <a:gd name="connsiteY104" fmla="*/ 43453 h 720875"/>
                <a:gd name="connsiteX105" fmla="*/ 500322 w 655318"/>
                <a:gd name="connsiteY105" fmla="*/ 46310 h 720875"/>
                <a:gd name="connsiteX106" fmla="*/ 509227 w 655318"/>
                <a:gd name="connsiteY106" fmla="*/ 69168 h 720875"/>
                <a:gd name="connsiteX107" fmla="*/ 473609 w 655318"/>
                <a:gd name="connsiteY107" fmla="*/ 128598 h 720875"/>
                <a:gd name="connsiteX108" fmla="*/ 473609 w 655318"/>
                <a:gd name="connsiteY108" fmla="*/ 133169 h 720875"/>
                <a:gd name="connsiteX109" fmla="*/ 460252 w 655318"/>
                <a:gd name="connsiteY109" fmla="*/ 137741 h 720875"/>
                <a:gd name="connsiteX110" fmla="*/ 451347 w 655318"/>
                <a:gd name="connsiteY110" fmla="*/ 133169 h 720875"/>
                <a:gd name="connsiteX111" fmla="*/ 446895 w 655318"/>
                <a:gd name="connsiteY111" fmla="*/ 110312 h 720875"/>
                <a:gd name="connsiteX112" fmla="*/ 478061 w 655318"/>
                <a:gd name="connsiteY112" fmla="*/ 50882 h 720875"/>
                <a:gd name="connsiteX113" fmla="*/ 482513 w 655318"/>
                <a:gd name="connsiteY113" fmla="*/ 50882 h 720875"/>
                <a:gd name="connsiteX114" fmla="*/ 491418 w 655318"/>
                <a:gd name="connsiteY114" fmla="*/ 43453 h 720875"/>
                <a:gd name="connsiteX115" fmla="*/ 148317 w 655318"/>
                <a:gd name="connsiteY115" fmla="*/ 37564 h 720875"/>
                <a:gd name="connsiteX116" fmla="*/ 162509 w 655318"/>
                <a:gd name="connsiteY116" fmla="*/ 46747 h 720875"/>
                <a:gd name="connsiteX117" fmla="*/ 195623 w 655318"/>
                <a:gd name="connsiteY117" fmla="*/ 106434 h 720875"/>
                <a:gd name="connsiteX118" fmla="*/ 195623 w 655318"/>
                <a:gd name="connsiteY118" fmla="*/ 124800 h 720875"/>
                <a:gd name="connsiteX119" fmla="*/ 190893 w 655318"/>
                <a:gd name="connsiteY119" fmla="*/ 129391 h 720875"/>
                <a:gd name="connsiteX120" fmla="*/ 181431 w 655318"/>
                <a:gd name="connsiteY120" fmla="*/ 129391 h 720875"/>
                <a:gd name="connsiteX121" fmla="*/ 167240 w 655318"/>
                <a:gd name="connsiteY121" fmla="*/ 124800 h 720875"/>
                <a:gd name="connsiteX122" fmla="*/ 129395 w 655318"/>
                <a:gd name="connsiteY122" fmla="*/ 65112 h 720875"/>
                <a:gd name="connsiteX123" fmla="*/ 134125 w 655318"/>
                <a:gd name="connsiteY123" fmla="*/ 42155 h 720875"/>
                <a:gd name="connsiteX124" fmla="*/ 138856 w 655318"/>
                <a:gd name="connsiteY124" fmla="*/ 42155 h 720875"/>
                <a:gd name="connsiteX125" fmla="*/ 148317 w 655318"/>
                <a:gd name="connsiteY125" fmla="*/ 37564 h 720875"/>
                <a:gd name="connsiteX126" fmla="*/ 323186 w 655318"/>
                <a:gd name="connsiteY126" fmla="*/ 0 h 720875"/>
                <a:gd name="connsiteX127" fmla="*/ 342267 w 655318"/>
                <a:gd name="connsiteY127" fmla="*/ 13660 h 720875"/>
                <a:gd name="connsiteX128" fmla="*/ 342267 w 655318"/>
                <a:gd name="connsiteY128" fmla="*/ 86515 h 720875"/>
                <a:gd name="connsiteX129" fmla="*/ 337496 w 655318"/>
                <a:gd name="connsiteY129" fmla="*/ 95621 h 720875"/>
                <a:gd name="connsiteX130" fmla="*/ 323186 w 655318"/>
                <a:gd name="connsiteY130" fmla="*/ 100175 h 720875"/>
                <a:gd name="connsiteX131" fmla="*/ 308875 w 655318"/>
                <a:gd name="connsiteY131" fmla="*/ 86515 h 720875"/>
                <a:gd name="connsiteX132" fmla="*/ 308875 w 655318"/>
                <a:gd name="connsiteY132" fmla="*/ 18214 h 720875"/>
                <a:gd name="connsiteX133" fmla="*/ 313645 w 655318"/>
                <a:gd name="connsiteY133" fmla="*/ 4553 h 720875"/>
                <a:gd name="connsiteX134" fmla="*/ 323186 w 655318"/>
                <a:gd name="connsiteY134" fmla="*/ 0 h 72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655318" h="720875">
                  <a:moveTo>
                    <a:pt x="268978" y="663655"/>
                  </a:moveTo>
                  <a:cubicBezTo>
                    <a:pt x="305317" y="672930"/>
                    <a:pt x="346198" y="672930"/>
                    <a:pt x="382536" y="663655"/>
                  </a:cubicBezTo>
                  <a:cubicBezTo>
                    <a:pt x="391621" y="663655"/>
                    <a:pt x="400706" y="668293"/>
                    <a:pt x="400706" y="677568"/>
                  </a:cubicBezTo>
                  <a:cubicBezTo>
                    <a:pt x="400706" y="686843"/>
                    <a:pt x="396163" y="696119"/>
                    <a:pt x="387079" y="696119"/>
                  </a:cubicBezTo>
                  <a:lnTo>
                    <a:pt x="362109" y="698951"/>
                  </a:lnTo>
                  <a:lnTo>
                    <a:pt x="367314" y="702614"/>
                  </a:lnTo>
                  <a:cubicBezTo>
                    <a:pt x="367314" y="707484"/>
                    <a:pt x="362700" y="717223"/>
                    <a:pt x="358087" y="717223"/>
                  </a:cubicBezTo>
                  <a:cubicBezTo>
                    <a:pt x="335020" y="722093"/>
                    <a:pt x="311953" y="722093"/>
                    <a:pt x="288886" y="717223"/>
                  </a:cubicBezTo>
                  <a:cubicBezTo>
                    <a:pt x="279659" y="717223"/>
                    <a:pt x="279659" y="707484"/>
                    <a:pt x="279659" y="702614"/>
                  </a:cubicBezTo>
                  <a:lnTo>
                    <a:pt x="283738" y="698308"/>
                  </a:lnTo>
                  <a:lnTo>
                    <a:pt x="264436" y="696119"/>
                  </a:lnTo>
                  <a:cubicBezTo>
                    <a:pt x="255351" y="696119"/>
                    <a:pt x="246267" y="686843"/>
                    <a:pt x="250809" y="677568"/>
                  </a:cubicBezTo>
                  <a:cubicBezTo>
                    <a:pt x="250809" y="668293"/>
                    <a:pt x="259894" y="663655"/>
                    <a:pt x="268978" y="663655"/>
                  </a:cubicBezTo>
                  <a:close/>
                  <a:moveTo>
                    <a:pt x="268978" y="626091"/>
                  </a:moveTo>
                  <a:cubicBezTo>
                    <a:pt x="305317" y="635366"/>
                    <a:pt x="346198" y="635366"/>
                    <a:pt x="382536" y="626091"/>
                  </a:cubicBezTo>
                  <a:cubicBezTo>
                    <a:pt x="391621" y="626091"/>
                    <a:pt x="400706" y="630729"/>
                    <a:pt x="400706" y="640004"/>
                  </a:cubicBezTo>
                  <a:cubicBezTo>
                    <a:pt x="400706" y="649279"/>
                    <a:pt x="396163" y="658555"/>
                    <a:pt x="387079" y="658555"/>
                  </a:cubicBezTo>
                  <a:cubicBezTo>
                    <a:pt x="346198" y="667830"/>
                    <a:pt x="305317" y="667830"/>
                    <a:pt x="264436" y="658555"/>
                  </a:cubicBezTo>
                  <a:cubicBezTo>
                    <a:pt x="255351" y="658555"/>
                    <a:pt x="246267" y="649279"/>
                    <a:pt x="250809" y="640004"/>
                  </a:cubicBezTo>
                  <a:cubicBezTo>
                    <a:pt x="250809" y="630729"/>
                    <a:pt x="259894" y="626091"/>
                    <a:pt x="268978" y="626091"/>
                  </a:cubicBezTo>
                  <a:close/>
                  <a:moveTo>
                    <a:pt x="273150" y="588524"/>
                  </a:moveTo>
                  <a:cubicBezTo>
                    <a:pt x="309489" y="593162"/>
                    <a:pt x="345828" y="593162"/>
                    <a:pt x="382166" y="588524"/>
                  </a:cubicBezTo>
                  <a:cubicBezTo>
                    <a:pt x="391251" y="588524"/>
                    <a:pt x="400335" y="593162"/>
                    <a:pt x="404878" y="602437"/>
                  </a:cubicBezTo>
                  <a:cubicBezTo>
                    <a:pt x="404878" y="611712"/>
                    <a:pt x="400335" y="620988"/>
                    <a:pt x="386708" y="620988"/>
                  </a:cubicBezTo>
                  <a:cubicBezTo>
                    <a:pt x="350370" y="630263"/>
                    <a:pt x="304947" y="630263"/>
                    <a:pt x="264066" y="620988"/>
                  </a:cubicBezTo>
                  <a:cubicBezTo>
                    <a:pt x="254981" y="620988"/>
                    <a:pt x="250439" y="611712"/>
                    <a:pt x="250439" y="602437"/>
                  </a:cubicBezTo>
                  <a:cubicBezTo>
                    <a:pt x="254981" y="593162"/>
                    <a:pt x="264066" y="588524"/>
                    <a:pt x="273150" y="588524"/>
                  </a:cubicBezTo>
                  <a:close/>
                  <a:moveTo>
                    <a:pt x="94750" y="434090"/>
                  </a:moveTo>
                  <a:cubicBezTo>
                    <a:pt x="99341" y="438821"/>
                    <a:pt x="103932" y="438821"/>
                    <a:pt x="108524" y="443551"/>
                  </a:cubicBezTo>
                  <a:cubicBezTo>
                    <a:pt x="108524" y="448282"/>
                    <a:pt x="108524" y="457743"/>
                    <a:pt x="103932" y="462473"/>
                  </a:cubicBezTo>
                  <a:cubicBezTo>
                    <a:pt x="103932" y="462473"/>
                    <a:pt x="103932" y="462473"/>
                    <a:pt x="99341" y="467204"/>
                  </a:cubicBezTo>
                  <a:cubicBezTo>
                    <a:pt x="99341" y="467204"/>
                    <a:pt x="99341" y="467204"/>
                    <a:pt x="39653" y="500318"/>
                  </a:cubicBezTo>
                  <a:cubicBezTo>
                    <a:pt x="39653" y="505048"/>
                    <a:pt x="35061" y="505048"/>
                    <a:pt x="35061" y="505048"/>
                  </a:cubicBezTo>
                  <a:cubicBezTo>
                    <a:pt x="25879" y="505048"/>
                    <a:pt x="21287" y="500318"/>
                    <a:pt x="16696" y="495587"/>
                  </a:cubicBezTo>
                  <a:cubicBezTo>
                    <a:pt x="16696" y="490857"/>
                    <a:pt x="16696" y="481395"/>
                    <a:pt x="21287" y="476665"/>
                  </a:cubicBezTo>
                  <a:cubicBezTo>
                    <a:pt x="21287" y="476665"/>
                    <a:pt x="21287" y="476665"/>
                    <a:pt x="25879" y="471934"/>
                  </a:cubicBezTo>
                  <a:cubicBezTo>
                    <a:pt x="25879" y="471934"/>
                    <a:pt x="25879" y="471934"/>
                    <a:pt x="85567" y="438821"/>
                  </a:cubicBezTo>
                  <a:cubicBezTo>
                    <a:pt x="90158" y="434090"/>
                    <a:pt x="94750" y="434090"/>
                    <a:pt x="94750" y="434090"/>
                  </a:cubicBezTo>
                  <a:close/>
                  <a:moveTo>
                    <a:pt x="538644" y="430194"/>
                  </a:moveTo>
                  <a:cubicBezTo>
                    <a:pt x="547389" y="425742"/>
                    <a:pt x="551762" y="425742"/>
                    <a:pt x="560508" y="430194"/>
                  </a:cubicBezTo>
                  <a:cubicBezTo>
                    <a:pt x="560508" y="430194"/>
                    <a:pt x="560508" y="430194"/>
                    <a:pt x="617354" y="461360"/>
                  </a:cubicBezTo>
                  <a:cubicBezTo>
                    <a:pt x="621726" y="465812"/>
                    <a:pt x="626099" y="479169"/>
                    <a:pt x="621726" y="483621"/>
                  </a:cubicBezTo>
                  <a:cubicBezTo>
                    <a:pt x="621726" y="483621"/>
                    <a:pt x="621726" y="483621"/>
                    <a:pt x="617354" y="488073"/>
                  </a:cubicBezTo>
                  <a:cubicBezTo>
                    <a:pt x="617354" y="492525"/>
                    <a:pt x="612981" y="492525"/>
                    <a:pt x="608608" y="492525"/>
                  </a:cubicBezTo>
                  <a:cubicBezTo>
                    <a:pt x="604235" y="492525"/>
                    <a:pt x="604235" y="492525"/>
                    <a:pt x="599863" y="492525"/>
                  </a:cubicBezTo>
                  <a:cubicBezTo>
                    <a:pt x="599863" y="492525"/>
                    <a:pt x="599863" y="492525"/>
                    <a:pt x="543016" y="456908"/>
                  </a:cubicBezTo>
                  <a:cubicBezTo>
                    <a:pt x="534271" y="452455"/>
                    <a:pt x="534271" y="443551"/>
                    <a:pt x="538644" y="434647"/>
                  </a:cubicBezTo>
                  <a:cubicBezTo>
                    <a:pt x="538644" y="434647"/>
                    <a:pt x="538644" y="434647"/>
                    <a:pt x="538644" y="430194"/>
                  </a:cubicBezTo>
                  <a:close/>
                  <a:moveTo>
                    <a:pt x="573356" y="321392"/>
                  </a:moveTo>
                  <a:cubicBezTo>
                    <a:pt x="573356" y="321392"/>
                    <a:pt x="573356" y="321392"/>
                    <a:pt x="641658" y="321392"/>
                  </a:cubicBezTo>
                  <a:cubicBezTo>
                    <a:pt x="646211" y="321392"/>
                    <a:pt x="650765" y="321392"/>
                    <a:pt x="650765" y="325566"/>
                  </a:cubicBezTo>
                  <a:cubicBezTo>
                    <a:pt x="655318" y="325566"/>
                    <a:pt x="655318" y="329740"/>
                    <a:pt x="655318" y="333915"/>
                  </a:cubicBezTo>
                  <a:cubicBezTo>
                    <a:pt x="655318" y="338089"/>
                    <a:pt x="655318" y="342263"/>
                    <a:pt x="650765" y="346437"/>
                  </a:cubicBezTo>
                  <a:cubicBezTo>
                    <a:pt x="650765" y="346437"/>
                    <a:pt x="646211" y="350611"/>
                    <a:pt x="641658" y="350611"/>
                  </a:cubicBezTo>
                  <a:cubicBezTo>
                    <a:pt x="641658" y="350611"/>
                    <a:pt x="641658" y="350611"/>
                    <a:pt x="573356" y="350611"/>
                  </a:cubicBezTo>
                  <a:cubicBezTo>
                    <a:pt x="568803" y="350611"/>
                    <a:pt x="564249" y="346437"/>
                    <a:pt x="559696" y="346437"/>
                  </a:cubicBezTo>
                  <a:cubicBezTo>
                    <a:pt x="559696" y="342263"/>
                    <a:pt x="555142" y="338089"/>
                    <a:pt x="555142" y="333915"/>
                  </a:cubicBezTo>
                  <a:cubicBezTo>
                    <a:pt x="555142" y="329740"/>
                    <a:pt x="555142" y="325566"/>
                    <a:pt x="559696" y="325566"/>
                  </a:cubicBezTo>
                  <a:cubicBezTo>
                    <a:pt x="564249" y="321392"/>
                    <a:pt x="568803" y="321392"/>
                    <a:pt x="573356" y="321392"/>
                  </a:cubicBezTo>
                  <a:close/>
                  <a:moveTo>
                    <a:pt x="18214" y="321392"/>
                  </a:moveTo>
                  <a:cubicBezTo>
                    <a:pt x="18214" y="321392"/>
                    <a:pt x="18214" y="321392"/>
                    <a:pt x="86515" y="321392"/>
                  </a:cubicBezTo>
                  <a:cubicBezTo>
                    <a:pt x="91069" y="321392"/>
                    <a:pt x="91069" y="321392"/>
                    <a:pt x="95622" y="325566"/>
                  </a:cubicBezTo>
                  <a:cubicBezTo>
                    <a:pt x="100176" y="329740"/>
                    <a:pt x="100176" y="333915"/>
                    <a:pt x="100176" y="338089"/>
                  </a:cubicBezTo>
                  <a:cubicBezTo>
                    <a:pt x="100176" y="342263"/>
                    <a:pt x="100176" y="342263"/>
                    <a:pt x="95622" y="346437"/>
                  </a:cubicBezTo>
                  <a:cubicBezTo>
                    <a:pt x="91069" y="350611"/>
                    <a:pt x="91069" y="350611"/>
                    <a:pt x="86515" y="350611"/>
                  </a:cubicBezTo>
                  <a:cubicBezTo>
                    <a:pt x="86515" y="350611"/>
                    <a:pt x="86515" y="350611"/>
                    <a:pt x="18214" y="350611"/>
                  </a:cubicBezTo>
                  <a:cubicBezTo>
                    <a:pt x="9107" y="350611"/>
                    <a:pt x="0" y="346437"/>
                    <a:pt x="0" y="338089"/>
                  </a:cubicBezTo>
                  <a:cubicBezTo>
                    <a:pt x="0" y="333915"/>
                    <a:pt x="0" y="329740"/>
                    <a:pt x="4553" y="325566"/>
                  </a:cubicBezTo>
                  <a:cubicBezTo>
                    <a:pt x="9107" y="321392"/>
                    <a:pt x="13660" y="321392"/>
                    <a:pt x="18214" y="321392"/>
                  </a:cubicBezTo>
                  <a:close/>
                  <a:moveTo>
                    <a:pt x="410879" y="183401"/>
                  </a:moveTo>
                  <a:cubicBezTo>
                    <a:pt x="406862" y="184535"/>
                    <a:pt x="403418" y="186803"/>
                    <a:pt x="401122" y="189070"/>
                  </a:cubicBezTo>
                  <a:cubicBezTo>
                    <a:pt x="401122" y="198141"/>
                    <a:pt x="401122" y="207211"/>
                    <a:pt x="410305" y="211746"/>
                  </a:cubicBezTo>
                  <a:cubicBezTo>
                    <a:pt x="437853" y="229887"/>
                    <a:pt x="460810" y="261633"/>
                    <a:pt x="469993" y="302449"/>
                  </a:cubicBezTo>
                  <a:cubicBezTo>
                    <a:pt x="474585" y="311520"/>
                    <a:pt x="483767" y="316055"/>
                    <a:pt x="488359" y="311520"/>
                  </a:cubicBezTo>
                  <a:cubicBezTo>
                    <a:pt x="497542" y="306985"/>
                    <a:pt x="502133" y="293379"/>
                    <a:pt x="502133" y="284309"/>
                  </a:cubicBezTo>
                  <a:cubicBezTo>
                    <a:pt x="488359" y="234422"/>
                    <a:pt x="456219" y="202676"/>
                    <a:pt x="424079" y="184535"/>
                  </a:cubicBezTo>
                  <a:cubicBezTo>
                    <a:pt x="419488" y="182268"/>
                    <a:pt x="414896" y="182268"/>
                    <a:pt x="410879" y="183401"/>
                  </a:cubicBezTo>
                  <a:close/>
                  <a:moveTo>
                    <a:pt x="612981" y="171130"/>
                  </a:moveTo>
                  <a:cubicBezTo>
                    <a:pt x="617354" y="171130"/>
                    <a:pt x="617354" y="175582"/>
                    <a:pt x="621726" y="180034"/>
                  </a:cubicBezTo>
                  <a:cubicBezTo>
                    <a:pt x="626099" y="184486"/>
                    <a:pt x="621726" y="193391"/>
                    <a:pt x="617354" y="197843"/>
                  </a:cubicBezTo>
                  <a:cubicBezTo>
                    <a:pt x="617354" y="197843"/>
                    <a:pt x="617354" y="197843"/>
                    <a:pt x="617354" y="202295"/>
                  </a:cubicBezTo>
                  <a:cubicBezTo>
                    <a:pt x="617354" y="202295"/>
                    <a:pt x="617354" y="202295"/>
                    <a:pt x="560508" y="233461"/>
                  </a:cubicBezTo>
                  <a:cubicBezTo>
                    <a:pt x="556135" y="237913"/>
                    <a:pt x="551762" y="237913"/>
                    <a:pt x="551762" y="237913"/>
                  </a:cubicBezTo>
                  <a:cubicBezTo>
                    <a:pt x="547389" y="237913"/>
                    <a:pt x="538644" y="233461"/>
                    <a:pt x="538644" y="229008"/>
                  </a:cubicBezTo>
                  <a:cubicBezTo>
                    <a:pt x="534271" y="224556"/>
                    <a:pt x="534271" y="215652"/>
                    <a:pt x="538644" y="211200"/>
                  </a:cubicBezTo>
                  <a:cubicBezTo>
                    <a:pt x="538644" y="211200"/>
                    <a:pt x="538644" y="211200"/>
                    <a:pt x="543016" y="206747"/>
                  </a:cubicBezTo>
                  <a:cubicBezTo>
                    <a:pt x="543016" y="206747"/>
                    <a:pt x="543016" y="206747"/>
                    <a:pt x="599863" y="175582"/>
                  </a:cubicBezTo>
                  <a:cubicBezTo>
                    <a:pt x="604235" y="171130"/>
                    <a:pt x="608608" y="171130"/>
                    <a:pt x="612981" y="171130"/>
                  </a:cubicBezTo>
                  <a:close/>
                  <a:moveTo>
                    <a:pt x="39952" y="166958"/>
                  </a:moveTo>
                  <a:cubicBezTo>
                    <a:pt x="39952" y="166958"/>
                    <a:pt x="39952" y="166958"/>
                    <a:pt x="99383" y="202575"/>
                  </a:cubicBezTo>
                  <a:cubicBezTo>
                    <a:pt x="108526" y="207028"/>
                    <a:pt x="108526" y="215932"/>
                    <a:pt x="103954" y="224836"/>
                  </a:cubicBezTo>
                  <a:cubicBezTo>
                    <a:pt x="103954" y="224836"/>
                    <a:pt x="103954" y="224836"/>
                    <a:pt x="103954" y="229289"/>
                  </a:cubicBezTo>
                  <a:cubicBezTo>
                    <a:pt x="99383" y="229289"/>
                    <a:pt x="94811" y="233741"/>
                    <a:pt x="90239" y="233741"/>
                  </a:cubicBezTo>
                  <a:cubicBezTo>
                    <a:pt x="90239" y="233741"/>
                    <a:pt x="85668" y="229289"/>
                    <a:pt x="85668" y="229289"/>
                  </a:cubicBezTo>
                  <a:cubicBezTo>
                    <a:pt x="85668" y="229289"/>
                    <a:pt x="85668" y="229289"/>
                    <a:pt x="26237" y="198123"/>
                  </a:cubicBezTo>
                  <a:cubicBezTo>
                    <a:pt x="17094" y="193671"/>
                    <a:pt x="12523" y="180314"/>
                    <a:pt x="17094" y="175862"/>
                  </a:cubicBezTo>
                  <a:cubicBezTo>
                    <a:pt x="17094" y="175862"/>
                    <a:pt x="17094" y="175862"/>
                    <a:pt x="21666" y="171410"/>
                  </a:cubicBezTo>
                  <a:cubicBezTo>
                    <a:pt x="26237" y="166958"/>
                    <a:pt x="35381" y="166958"/>
                    <a:pt x="39952" y="166958"/>
                  </a:cubicBezTo>
                  <a:close/>
                  <a:moveTo>
                    <a:pt x="327660" y="121043"/>
                  </a:moveTo>
                  <a:cubicBezTo>
                    <a:pt x="442445" y="121043"/>
                    <a:pt x="534273" y="211746"/>
                    <a:pt x="534273" y="325125"/>
                  </a:cubicBezTo>
                  <a:cubicBezTo>
                    <a:pt x="534273" y="411294"/>
                    <a:pt x="433262" y="520138"/>
                    <a:pt x="410305" y="570024"/>
                  </a:cubicBezTo>
                  <a:cubicBezTo>
                    <a:pt x="405714" y="592700"/>
                    <a:pt x="254197" y="588165"/>
                    <a:pt x="245015" y="570024"/>
                  </a:cubicBezTo>
                  <a:cubicBezTo>
                    <a:pt x="212875" y="501997"/>
                    <a:pt x="121047" y="411294"/>
                    <a:pt x="121047" y="325125"/>
                  </a:cubicBezTo>
                  <a:cubicBezTo>
                    <a:pt x="121047" y="211746"/>
                    <a:pt x="212875" y="121043"/>
                    <a:pt x="327660" y="121043"/>
                  </a:cubicBezTo>
                  <a:close/>
                  <a:moveTo>
                    <a:pt x="491418" y="43453"/>
                  </a:moveTo>
                  <a:cubicBezTo>
                    <a:pt x="494757" y="42882"/>
                    <a:pt x="498096" y="44025"/>
                    <a:pt x="500322" y="46310"/>
                  </a:cubicBezTo>
                  <a:cubicBezTo>
                    <a:pt x="509227" y="50882"/>
                    <a:pt x="509227" y="60025"/>
                    <a:pt x="509227" y="69168"/>
                  </a:cubicBezTo>
                  <a:cubicBezTo>
                    <a:pt x="509227" y="69168"/>
                    <a:pt x="509227" y="69168"/>
                    <a:pt x="473609" y="128598"/>
                  </a:cubicBezTo>
                  <a:cubicBezTo>
                    <a:pt x="473609" y="128598"/>
                    <a:pt x="473609" y="128598"/>
                    <a:pt x="473609" y="133169"/>
                  </a:cubicBezTo>
                  <a:cubicBezTo>
                    <a:pt x="469156" y="133169"/>
                    <a:pt x="464704" y="137741"/>
                    <a:pt x="460252" y="137741"/>
                  </a:cubicBezTo>
                  <a:cubicBezTo>
                    <a:pt x="455800" y="137741"/>
                    <a:pt x="455800" y="137741"/>
                    <a:pt x="451347" y="133169"/>
                  </a:cubicBezTo>
                  <a:cubicBezTo>
                    <a:pt x="446895" y="128598"/>
                    <a:pt x="442443" y="119455"/>
                    <a:pt x="446895" y="110312"/>
                  </a:cubicBezTo>
                  <a:cubicBezTo>
                    <a:pt x="446895" y="110312"/>
                    <a:pt x="446895" y="110312"/>
                    <a:pt x="478061" y="50882"/>
                  </a:cubicBezTo>
                  <a:cubicBezTo>
                    <a:pt x="478061" y="50882"/>
                    <a:pt x="478061" y="50882"/>
                    <a:pt x="482513" y="50882"/>
                  </a:cubicBezTo>
                  <a:cubicBezTo>
                    <a:pt x="484739" y="46310"/>
                    <a:pt x="488078" y="44025"/>
                    <a:pt x="491418" y="43453"/>
                  </a:cubicBezTo>
                  <a:close/>
                  <a:moveTo>
                    <a:pt x="148317" y="37564"/>
                  </a:moveTo>
                  <a:cubicBezTo>
                    <a:pt x="153048" y="42155"/>
                    <a:pt x="157778" y="42155"/>
                    <a:pt x="162509" y="46747"/>
                  </a:cubicBezTo>
                  <a:lnTo>
                    <a:pt x="195623" y="106434"/>
                  </a:lnTo>
                  <a:cubicBezTo>
                    <a:pt x="200354" y="111025"/>
                    <a:pt x="200354" y="120208"/>
                    <a:pt x="195623" y="124800"/>
                  </a:cubicBezTo>
                  <a:cubicBezTo>
                    <a:pt x="195623" y="124800"/>
                    <a:pt x="195623" y="124800"/>
                    <a:pt x="190893" y="129391"/>
                  </a:cubicBezTo>
                  <a:cubicBezTo>
                    <a:pt x="186162" y="129391"/>
                    <a:pt x="186162" y="129391"/>
                    <a:pt x="181431" y="129391"/>
                  </a:cubicBezTo>
                  <a:cubicBezTo>
                    <a:pt x="176701" y="129391"/>
                    <a:pt x="171970" y="129391"/>
                    <a:pt x="167240" y="124800"/>
                  </a:cubicBezTo>
                  <a:cubicBezTo>
                    <a:pt x="167240" y="124800"/>
                    <a:pt x="167240" y="124800"/>
                    <a:pt x="129395" y="65112"/>
                  </a:cubicBezTo>
                  <a:cubicBezTo>
                    <a:pt x="129395" y="55929"/>
                    <a:pt x="129395" y="46747"/>
                    <a:pt x="134125" y="42155"/>
                  </a:cubicBezTo>
                  <a:cubicBezTo>
                    <a:pt x="134125" y="42155"/>
                    <a:pt x="134125" y="42155"/>
                    <a:pt x="138856" y="42155"/>
                  </a:cubicBezTo>
                  <a:cubicBezTo>
                    <a:pt x="143587" y="37564"/>
                    <a:pt x="148317" y="37564"/>
                    <a:pt x="148317" y="37564"/>
                  </a:cubicBezTo>
                  <a:close/>
                  <a:moveTo>
                    <a:pt x="323186" y="0"/>
                  </a:moveTo>
                  <a:cubicBezTo>
                    <a:pt x="332726" y="0"/>
                    <a:pt x="342267" y="9107"/>
                    <a:pt x="342267" y="13660"/>
                  </a:cubicBezTo>
                  <a:cubicBezTo>
                    <a:pt x="342267" y="13660"/>
                    <a:pt x="342267" y="13660"/>
                    <a:pt x="342267" y="86515"/>
                  </a:cubicBezTo>
                  <a:cubicBezTo>
                    <a:pt x="342267" y="86515"/>
                    <a:pt x="337496" y="91068"/>
                    <a:pt x="337496" y="95621"/>
                  </a:cubicBezTo>
                  <a:cubicBezTo>
                    <a:pt x="332726" y="100175"/>
                    <a:pt x="327956" y="100175"/>
                    <a:pt x="323186" y="100175"/>
                  </a:cubicBezTo>
                  <a:cubicBezTo>
                    <a:pt x="313645" y="100175"/>
                    <a:pt x="308875" y="95621"/>
                    <a:pt x="308875" y="86515"/>
                  </a:cubicBezTo>
                  <a:cubicBezTo>
                    <a:pt x="308875" y="86515"/>
                    <a:pt x="308875" y="86515"/>
                    <a:pt x="308875" y="18214"/>
                  </a:cubicBezTo>
                  <a:cubicBezTo>
                    <a:pt x="308875" y="13660"/>
                    <a:pt x="308875" y="9107"/>
                    <a:pt x="313645" y="4553"/>
                  </a:cubicBezTo>
                  <a:cubicBezTo>
                    <a:pt x="313645" y="0"/>
                    <a:pt x="318415" y="0"/>
                    <a:pt x="3231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AED9F2E-C490-4EAC-84A6-FE3CCBBDB82E}"/>
                </a:ext>
              </a:extLst>
            </p:cNvPr>
            <p:cNvSpPr/>
            <p:nvPr/>
          </p:nvSpPr>
          <p:spPr bwMode="auto">
            <a:xfrm>
              <a:off x="7044441" y="2140025"/>
              <a:ext cx="715630" cy="695853"/>
            </a:xfrm>
            <a:custGeom>
              <a:avLst/>
              <a:gdLst>
                <a:gd name="connsiteX0" fmla="*/ 214862 w 715630"/>
                <a:gd name="connsiteY0" fmla="*/ 420780 h 695853"/>
                <a:gd name="connsiteX1" fmla="*/ 283435 w 715630"/>
                <a:gd name="connsiteY1" fmla="*/ 484964 h 695853"/>
                <a:gd name="connsiteX2" fmla="*/ 82287 w 715630"/>
                <a:gd name="connsiteY2" fmla="*/ 682100 h 695853"/>
                <a:gd name="connsiteX3" fmla="*/ 13714 w 715630"/>
                <a:gd name="connsiteY3" fmla="*/ 682100 h 695853"/>
                <a:gd name="connsiteX4" fmla="*/ 13714 w 715630"/>
                <a:gd name="connsiteY4" fmla="*/ 617916 h 695853"/>
                <a:gd name="connsiteX5" fmla="*/ 283251 w 715630"/>
                <a:gd name="connsiteY5" fmla="*/ 366517 h 695853"/>
                <a:gd name="connsiteX6" fmla="*/ 310473 w 715630"/>
                <a:gd name="connsiteY6" fmla="*/ 398276 h 695853"/>
                <a:gd name="connsiteX7" fmla="*/ 337695 w 715630"/>
                <a:gd name="connsiteY7" fmla="*/ 420961 h 695853"/>
                <a:gd name="connsiteX8" fmla="*/ 287788 w 715630"/>
                <a:gd name="connsiteY8" fmla="*/ 470868 h 695853"/>
                <a:gd name="connsiteX9" fmla="*/ 233344 w 715630"/>
                <a:gd name="connsiteY9" fmla="*/ 416424 h 695853"/>
                <a:gd name="connsiteX10" fmla="*/ 283251 w 715630"/>
                <a:gd name="connsiteY10" fmla="*/ 366517 h 695853"/>
                <a:gd name="connsiteX11" fmla="*/ 591294 w 715630"/>
                <a:gd name="connsiteY11" fmla="*/ 278865 h 695853"/>
                <a:gd name="connsiteX12" fmla="*/ 600319 w 715630"/>
                <a:gd name="connsiteY12" fmla="*/ 301932 h 695853"/>
                <a:gd name="connsiteX13" fmla="*/ 501045 w 715630"/>
                <a:gd name="connsiteY13" fmla="*/ 366520 h 695853"/>
                <a:gd name="connsiteX14" fmla="*/ 451409 w 715630"/>
                <a:gd name="connsiteY14" fmla="*/ 357293 h 695853"/>
                <a:gd name="connsiteX15" fmla="*/ 442384 w 715630"/>
                <a:gd name="connsiteY15" fmla="*/ 334226 h 695853"/>
                <a:gd name="connsiteX16" fmla="*/ 460433 w 715630"/>
                <a:gd name="connsiteY16" fmla="*/ 324999 h 695853"/>
                <a:gd name="connsiteX17" fmla="*/ 501045 w 715630"/>
                <a:gd name="connsiteY17" fmla="*/ 334226 h 695853"/>
                <a:gd name="connsiteX18" fmla="*/ 573244 w 715630"/>
                <a:gd name="connsiteY18" fmla="*/ 288092 h 695853"/>
                <a:gd name="connsiteX19" fmla="*/ 591294 w 715630"/>
                <a:gd name="connsiteY19" fmla="*/ 278865 h 695853"/>
                <a:gd name="connsiteX20" fmla="*/ 487959 w 715630"/>
                <a:gd name="connsiteY20" fmla="*/ 51306 h 695853"/>
                <a:gd name="connsiteX21" fmla="*/ 314928 w 715630"/>
                <a:gd name="connsiteY21" fmla="*/ 224603 h 695853"/>
                <a:gd name="connsiteX22" fmla="*/ 487959 w 715630"/>
                <a:gd name="connsiteY22" fmla="*/ 397901 h 695853"/>
                <a:gd name="connsiteX23" fmla="*/ 656436 w 715630"/>
                <a:gd name="connsiteY23" fmla="*/ 224603 h 695853"/>
                <a:gd name="connsiteX24" fmla="*/ 487959 w 715630"/>
                <a:gd name="connsiteY24" fmla="*/ 51306 h 695853"/>
                <a:gd name="connsiteX25" fmla="*/ 487390 w 715630"/>
                <a:gd name="connsiteY25" fmla="*/ 0 h 695853"/>
                <a:gd name="connsiteX26" fmla="*/ 647329 w 715630"/>
                <a:gd name="connsiteY26" fmla="*/ 64987 h 695853"/>
                <a:gd name="connsiteX27" fmla="*/ 647329 w 715630"/>
                <a:gd name="connsiteY27" fmla="*/ 384219 h 695853"/>
                <a:gd name="connsiteX28" fmla="*/ 324035 w 715630"/>
                <a:gd name="connsiteY28" fmla="*/ 384219 h 695853"/>
                <a:gd name="connsiteX29" fmla="*/ 324035 w 715630"/>
                <a:gd name="connsiteY29" fmla="*/ 64987 h 695853"/>
                <a:gd name="connsiteX30" fmla="*/ 487390 w 715630"/>
                <a:gd name="connsiteY30" fmla="*/ 0 h 69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5630" h="695853">
                  <a:moveTo>
                    <a:pt x="214862" y="420780"/>
                  </a:moveTo>
                  <a:cubicBezTo>
                    <a:pt x="214862" y="420780"/>
                    <a:pt x="214862" y="420780"/>
                    <a:pt x="283435" y="484964"/>
                  </a:cubicBezTo>
                  <a:cubicBezTo>
                    <a:pt x="283435" y="484964"/>
                    <a:pt x="283435" y="484964"/>
                    <a:pt x="82287" y="682100"/>
                  </a:cubicBezTo>
                  <a:cubicBezTo>
                    <a:pt x="64001" y="700438"/>
                    <a:pt x="32000" y="700438"/>
                    <a:pt x="13714" y="682100"/>
                  </a:cubicBezTo>
                  <a:cubicBezTo>
                    <a:pt x="-4572" y="663762"/>
                    <a:pt x="-4572" y="636254"/>
                    <a:pt x="13714" y="617916"/>
                  </a:cubicBezTo>
                  <a:close/>
                  <a:moveTo>
                    <a:pt x="283251" y="366517"/>
                  </a:moveTo>
                  <a:cubicBezTo>
                    <a:pt x="292325" y="375591"/>
                    <a:pt x="301399" y="389202"/>
                    <a:pt x="310473" y="398276"/>
                  </a:cubicBezTo>
                  <a:cubicBezTo>
                    <a:pt x="319547" y="407350"/>
                    <a:pt x="328621" y="416424"/>
                    <a:pt x="337695" y="420961"/>
                  </a:cubicBezTo>
                  <a:cubicBezTo>
                    <a:pt x="337695" y="420961"/>
                    <a:pt x="337695" y="420961"/>
                    <a:pt x="287788" y="470868"/>
                  </a:cubicBezTo>
                  <a:lnTo>
                    <a:pt x="233344" y="416424"/>
                  </a:lnTo>
                  <a:cubicBezTo>
                    <a:pt x="233344" y="416424"/>
                    <a:pt x="233344" y="416424"/>
                    <a:pt x="283251" y="366517"/>
                  </a:cubicBezTo>
                  <a:close/>
                  <a:moveTo>
                    <a:pt x="591294" y="278865"/>
                  </a:moveTo>
                  <a:cubicBezTo>
                    <a:pt x="600319" y="283479"/>
                    <a:pt x="604831" y="292705"/>
                    <a:pt x="600319" y="301932"/>
                  </a:cubicBezTo>
                  <a:cubicBezTo>
                    <a:pt x="586782" y="343453"/>
                    <a:pt x="546170" y="366520"/>
                    <a:pt x="501045" y="366520"/>
                  </a:cubicBezTo>
                  <a:cubicBezTo>
                    <a:pt x="482996" y="366520"/>
                    <a:pt x="469458" y="361907"/>
                    <a:pt x="451409" y="357293"/>
                  </a:cubicBezTo>
                  <a:cubicBezTo>
                    <a:pt x="442384" y="352680"/>
                    <a:pt x="437871" y="343453"/>
                    <a:pt x="442384" y="334226"/>
                  </a:cubicBezTo>
                  <a:cubicBezTo>
                    <a:pt x="446896" y="329613"/>
                    <a:pt x="455921" y="324999"/>
                    <a:pt x="460433" y="324999"/>
                  </a:cubicBezTo>
                  <a:cubicBezTo>
                    <a:pt x="473971" y="334226"/>
                    <a:pt x="487508" y="334226"/>
                    <a:pt x="501045" y="334226"/>
                  </a:cubicBezTo>
                  <a:cubicBezTo>
                    <a:pt x="532632" y="334226"/>
                    <a:pt x="564219" y="315772"/>
                    <a:pt x="573244" y="288092"/>
                  </a:cubicBezTo>
                  <a:cubicBezTo>
                    <a:pt x="577757" y="278865"/>
                    <a:pt x="586782" y="278865"/>
                    <a:pt x="591294" y="278865"/>
                  </a:cubicBezTo>
                  <a:close/>
                  <a:moveTo>
                    <a:pt x="487959" y="51306"/>
                  </a:moveTo>
                  <a:cubicBezTo>
                    <a:pt x="392336" y="51306"/>
                    <a:pt x="314928" y="128833"/>
                    <a:pt x="314928" y="224603"/>
                  </a:cubicBezTo>
                  <a:cubicBezTo>
                    <a:pt x="314928" y="320373"/>
                    <a:pt x="392336" y="397901"/>
                    <a:pt x="487959" y="397901"/>
                  </a:cubicBezTo>
                  <a:cubicBezTo>
                    <a:pt x="583581" y="397901"/>
                    <a:pt x="656436" y="320373"/>
                    <a:pt x="656436" y="224603"/>
                  </a:cubicBezTo>
                  <a:cubicBezTo>
                    <a:pt x="656436" y="128833"/>
                    <a:pt x="583581" y="51306"/>
                    <a:pt x="487959" y="51306"/>
                  </a:cubicBezTo>
                  <a:close/>
                  <a:moveTo>
                    <a:pt x="487390" y="0"/>
                  </a:moveTo>
                  <a:cubicBezTo>
                    <a:pt x="546015" y="0"/>
                    <a:pt x="604072" y="21663"/>
                    <a:pt x="647329" y="64987"/>
                  </a:cubicBezTo>
                  <a:cubicBezTo>
                    <a:pt x="738398" y="151636"/>
                    <a:pt x="738398" y="297571"/>
                    <a:pt x="647329" y="384219"/>
                  </a:cubicBezTo>
                  <a:cubicBezTo>
                    <a:pt x="560814" y="470868"/>
                    <a:pt x="415104" y="470868"/>
                    <a:pt x="324035" y="384219"/>
                  </a:cubicBezTo>
                  <a:cubicBezTo>
                    <a:pt x="237519" y="297571"/>
                    <a:pt x="237519" y="151636"/>
                    <a:pt x="324035" y="64987"/>
                  </a:cubicBezTo>
                  <a:cubicBezTo>
                    <a:pt x="369569" y="21663"/>
                    <a:pt x="428764" y="0"/>
                    <a:pt x="48739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1F5FD98-A96A-4F59-B36E-E2F88979649B}"/>
                </a:ext>
              </a:extLst>
            </p:cNvPr>
            <p:cNvGrpSpPr/>
            <p:nvPr/>
          </p:nvGrpSpPr>
          <p:grpSpPr>
            <a:xfrm>
              <a:off x="669925" y="1758275"/>
              <a:ext cx="3112651" cy="1654960"/>
              <a:chOff x="669925" y="1758275"/>
              <a:chExt cx="3112651" cy="1654960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BF76BFE-8152-4E11-A7D2-9B65A166267A}"/>
                  </a:ext>
                </a:extLst>
              </p:cNvPr>
              <p:cNvSpPr txBox="1"/>
              <p:nvPr/>
            </p:nvSpPr>
            <p:spPr>
              <a:xfrm>
                <a:off x="669925" y="2205039"/>
                <a:ext cx="3112651" cy="1208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通过分析语音特征，如音调、节奏、口音等，确认客户身份。允许客户在不与银行工作人员面对面交流的情况下完成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KYC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流程。</a:t>
                </a:r>
              </a:p>
              <a:p>
                <a:pPr algn="r">
                  <a:lnSpc>
                    <a:spcPct val="130000"/>
                  </a:lnSpc>
                  <a:spcBef>
                    <a:spcPct val="0"/>
                  </a:spcBef>
                </a:pPr>
                <a:endParaRPr lang="zh-CN" altLang="en-US" sz="1100" dirty="0"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71590FB-61C3-4B83-9EA2-A8BA251AAC0D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r"/>
                <a:r>
                  <a:rPr lang="zh-CN" altLang="en-US" b="1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确认身份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544006B-218A-49D4-A199-AA11CF57D740}"/>
                </a:ext>
              </a:extLst>
            </p:cNvPr>
            <p:cNvGrpSpPr/>
            <p:nvPr/>
          </p:nvGrpSpPr>
          <p:grpSpPr>
            <a:xfrm>
              <a:off x="8407837" y="1758275"/>
              <a:ext cx="3112651" cy="1591898"/>
              <a:chOff x="669925" y="1758275"/>
              <a:chExt cx="3112651" cy="1591898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D55764-3967-4253-86DF-6E97BDB73E79}"/>
                  </a:ext>
                </a:extLst>
              </p:cNvPr>
              <p:cNvSpPr txBox="1"/>
              <p:nvPr/>
            </p:nvSpPr>
            <p:spPr>
              <a:xfrm>
                <a:off x="669925" y="2205039"/>
                <a:ext cx="3112651" cy="1145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5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通过语音检测进行情感分析，识别客户是否感到紧张或不安。可能表明客户在进行不诚实的交易或试图隐瞒信息。</a:t>
                </a:r>
              </a:p>
              <a:p>
                <a:pPr>
                  <a:lnSpc>
                    <a:spcPct val="130000"/>
                  </a:lnSpc>
                  <a:spcBef>
                    <a:spcPct val="0"/>
                  </a:spcBef>
                </a:pPr>
                <a:endParaRPr lang="zh-CN" altLang="en-US" sz="1100" dirty="0"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4ECA78A-5E6E-4BC5-86DD-72447A0D7D4C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/>
                <a:r>
                  <a:rPr lang="zh-CN" altLang="en-US" b="1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情感分析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B41ECC-E28B-4AD5-BD02-CE5E51B0CD39}"/>
                </a:ext>
              </a:extLst>
            </p:cNvPr>
            <p:cNvGrpSpPr/>
            <p:nvPr/>
          </p:nvGrpSpPr>
          <p:grpSpPr>
            <a:xfrm>
              <a:off x="669925" y="4107114"/>
              <a:ext cx="3112651" cy="1686714"/>
              <a:chOff x="669925" y="1758275"/>
              <a:chExt cx="3112651" cy="1686714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EB41BF4-E0BC-4C07-B05B-30BA1128DA86}"/>
                  </a:ext>
                </a:extLst>
              </p:cNvPr>
              <p:cNvSpPr txBox="1"/>
              <p:nvPr/>
            </p:nvSpPr>
            <p:spPr>
              <a:xfrm>
                <a:off x="669925" y="2205039"/>
                <a:ext cx="3112651" cy="123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通过分析语音模式，识别潜在的欺诈行为；如果语音有明显的合成痕迹，系统会标记交易进行进一步审查。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3395E7B-9F00-4A3A-8295-23A4BDB9C4A5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r"/>
                <a:r>
                  <a:rPr lang="zh-CN" altLang="en-US" b="1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识别欺诈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4090612-8825-4D09-9D44-C3E360C4261C}"/>
                </a:ext>
              </a:extLst>
            </p:cNvPr>
            <p:cNvGrpSpPr/>
            <p:nvPr/>
          </p:nvGrpSpPr>
          <p:grpSpPr>
            <a:xfrm>
              <a:off x="8407837" y="4107114"/>
              <a:ext cx="3112651" cy="1381721"/>
              <a:chOff x="669925" y="1758275"/>
              <a:chExt cx="3112651" cy="1381721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0D386A-9697-4A49-84EB-201D74A1A475}"/>
                  </a:ext>
                </a:extLst>
              </p:cNvPr>
              <p:cNvSpPr txBox="1"/>
              <p:nvPr/>
            </p:nvSpPr>
            <p:spPr>
              <a:xfrm>
                <a:off x="669925" y="2205039"/>
                <a:ext cx="3112651" cy="934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与其他生物识别技术结合使用，提供多层次的验证。进一步增强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KYC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流程的安全性。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FB74126-1F66-40DA-8361-75B900C9D6EC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/>
                <a:r>
                  <a:rPr lang="zh-CN" altLang="en-US" b="1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交叉验证</a:t>
                </a:r>
              </a:p>
            </p:txBody>
          </p:sp>
        </p:grpSp>
      </p:grp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AD4F7F1F-A799-2A30-34E9-AEA45B75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298D-3D95-4841-8AFB-FE8E6C04E7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45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5BBE5-0BD9-B0F2-CA63-9FA6703E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04CED-5791-5769-BDB3-8DDD0B7D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BB8BE5-3227-EC91-1991-FA336FD0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C4FFF-C4F3-B031-2D7B-E35827F9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24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9002A24-1FBD-23CB-C7ED-BE85688DADA4}"/>
              </a:ext>
            </a:extLst>
          </p:cNvPr>
          <p:cNvGrpSpPr/>
          <p:nvPr/>
        </p:nvGrpSpPr>
        <p:grpSpPr>
          <a:xfrm>
            <a:off x="4136605" y="2184892"/>
            <a:ext cx="3918790" cy="1702789"/>
            <a:chOff x="2855913" y="-477838"/>
            <a:chExt cx="5757862" cy="2501900"/>
          </a:xfrm>
          <a:solidFill>
            <a:srgbClr val="A4D4E9"/>
          </a:solidFill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39CEDB34-F1DF-9C2D-C2E8-DB732E79EF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660A0926-9179-CED9-35D9-EACF25E4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16B6BBB-0C4D-67C9-0F1E-C07E0558B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6F60DD3-8AF0-0349-7560-26820C7D8D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CBFA15E-6707-DDCC-3672-124D1B607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9C15E82D-AC25-24B6-802F-3CA75AF5F18E}"/>
              </a:ext>
            </a:extLst>
          </p:cNvPr>
          <p:cNvSpPr txBox="1">
            <a:spLocks/>
          </p:cNvSpPr>
          <p:nvPr/>
        </p:nvSpPr>
        <p:spPr>
          <a:xfrm>
            <a:off x="2724489" y="4486250"/>
            <a:ext cx="6743021" cy="31087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郭经伟 徐振宇 翟元莉</a:t>
            </a:r>
            <a:endParaRPr lang="en-US" altLang="zh-CN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66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54D90-65A8-DDAF-A958-7B72995A1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zh-CN" kern="1400" spc="-5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基于深度学习的伪造语音检测在</a:t>
            </a:r>
            <a:r>
              <a:rPr lang="en-US" altLang="zh-CN" kern="1400" spc="-5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KYC</a:t>
            </a:r>
            <a:r>
              <a:rPr lang="zh-CN" altLang="zh-CN" kern="1400" spc="-5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中的应用</a:t>
            </a:r>
            <a:endParaRPr lang="zh-CN" altLang="en-US" sz="166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EBCF98-8AA9-7369-9DE9-90323DE883AA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429000" y="3689044"/>
            <a:ext cx="5334000" cy="743961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人工智能赛道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D2C31A-9492-F532-189E-B31639C09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1800" dirty="0">
                <a:latin typeface="Times New Roman" panose="02020603050405020304" pitchFamily="18" charset="0"/>
                <a:ea typeface="新宋体" panose="02010609030101010101" pitchFamily="49" charset="-122"/>
              </a:rPr>
              <a:t>随便想一个队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649E2F-A312-3D3B-295E-6C9F39766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郭经伟 徐振宇 翟元莉</a:t>
            </a:r>
          </a:p>
        </p:txBody>
      </p:sp>
    </p:spTree>
    <p:extLst>
      <p:ext uri="{BB962C8B-B14F-4D97-AF65-F5344CB8AC3E}">
        <p14:creationId xmlns:p14="http://schemas.microsoft.com/office/powerpoint/2010/main" val="45376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11D92-7F48-B412-0935-9FCA31AAB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15E50-6CBB-1A2C-F2AA-6D58D0B0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A Demo</a:t>
            </a:r>
            <a:endParaRPr lang="zh-CN" alt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38FDB9-C810-1F82-6AAE-9E0621DB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4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F93C708-A172-735A-73D4-E8B8B2A22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12" y="1656033"/>
            <a:ext cx="4959321" cy="3955058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BD682E-CBB7-0029-B44E-E2507FFFD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33" y="1651414"/>
            <a:ext cx="4910151" cy="39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0A65-87C0-6FCD-91C6-2FF9E9A8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Demo</a:t>
            </a:r>
            <a:endParaRPr lang="zh-CN" altLang="en-US" dirty="0"/>
          </a:p>
        </p:txBody>
      </p:sp>
      <p:pic>
        <p:nvPicPr>
          <p:cNvPr id="5" name="WeChat_20241208090919">
            <a:hlinkClick r:id="" action="ppaction://media"/>
            <a:extLst>
              <a:ext uri="{FF2B5EF4-FFF2-40B4-BE49-F238E27FC236}">
                <a16:creationId xmlns:a16="http://schemas.microsoft.com/office/drawing/2014/main" id="{09A8A312-19D9-B792-58B6-63B0000C02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7825" y="1028699"/>
            <a:ext cx="8896350" cy="50038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B2EA10-4477-3EDA-031E-0AA93E72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04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96A5F1AD-79F3-63BF-83A1-77CE7906CCB7}"/>
              </a:ext>
            </a:extLst>
          </p:cNvPr>
          <p:cNvGrpSpPr/>
          <p:nvPr/>
        </p:nvGrpSpPr>
        <p:grpSpPr>
          <a:xfrm>
            <a:off x="0" y="245758"/>
            <a:ext cx="12192000" cy="6366484"/>
            <a:chOff x="0" y="245758"/>
            <a:chExt cx="12192000" cy="6366484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2E30838-5239-C851-9D52-2075B203B5AB}"/>
                </a:ext>
              </a:extLst>
            </p:cNvPr>
            <p:cNvSpPr>
              <a:spLocks/>
            </p:cNvSpPr>
            <p:nvPr/>
          </p:nvSpPr>
          <p:spPr>
            <a:xfrm>
              <a:off x="0" y="245758"/>
              <a:ext cx="3333358" cy="6366484"/>
            </a:xfrm>
            <a:custGeom>
              <a:avLst/>
              <a:gdLst>
                <a:gd name="connsiteX0" fmla="*/ 161706 w 3590706"/>
                <a:gd name="connsiteY0" fmla="*/ 0 h 6858000"/>
                <a:gd name="connsiteX1" fmla="*/ 3590706 w 3590706"/>
                <a:gd name="connsiteY1" fmla="*/ 3429000 h 6858000"/>
                <a:gd name="connsiteX2" fmla="*/ 161706 w 3590706"/>
                <a:gd name="connsiteY2" fmla="*/ 6858000 h 6858000"/>
                <a:gd name="connsiteX3" fmla="*/ 0 w 3590706"/>
                <a:gd name="connsiteY3" fmla="*/ 6853912 h 6858000"/>
                <a:gd name="connsiteX4" fmla="*/ 0 w 3590706"/>
                <a:gd name="connsiteY4" fmla="*/ 408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0706" h="6858000">
                  <a:moveTo>
                    <a:pt x="161706" y="0"/>
                  </a:moveTo>
                  <a:cubicBezTo>
                    <a:pt x="2055490" y="0"/>
                    <a:pt x="3590706" y="1535216"/>
                    <a:pt x="3590706" y="3429000"/>
                  </a:cubicBezTo>
                  <a:cubicBezTo>
                    <a:pt x="3590706" y="5322784"/>
                    <a:pt x="2055490" y="6858000"/>
                    <a:pt x="161706" y="6858000"/>
                  </a:cubicBezTo>
                  <a:lnTo>
                    <a:pt x="0" y="6853912"/>
                  </a:lnTo>
                  <a:lnTo>
                    <a:pt x="0" y="4089"/>
                  </a:ln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229D30A-D054-96D0-F20E-103AD1A40DF3}"/>
                </a:ext>
              </a:extLst>
            </p:cNvPr>
            <p:cNvSpPr/>
            <p:nvPr/>
          </p:nvSpPr>
          <p:spPr>
            <a:xfrm flipH="1">
              <a:off x="10775666" y="2076450"/>
              <a:ext cx="1416334" cy="2705100"/>
            </a:xfrm>
            <a:custGeom>
              <a:avLst/>
              <a:gdLst>
                <a:gd name="connsiteX0" fmla="*/ 161706 w 3590706"/>
                <a:gd name="connsiteY0" fmla="*/ 0 h 6858000"/>
                <a:gd name="connsiteX1" fmla="*/ 3590706 w 3590706"/>
                <a:gd name="connsiteY1" fmla="*/ 3429000 h 6858000"/>
                <a:gd name="connsiteX2" fmla="*/ 161706 w 3590706"/>
                <a:gd name="connsiteY2" fmla="*/ 6858000 h 6858000"/>
                <a:gd name="connsiteX3" fmla="*/ 0 w 3590706"/>
                <a:gd name="connsiteY3" fmla="*/ 6853912 h 6858000"/>
                <a:gd name="connsiteX4" fmla="*/ 0 w 3590706"/>
                <a:gd name="connsiteY4" fmla="*/ 408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0706" h="6858000">
                  <a:moveTo>
                    <a:pt x="161706" y="0"/>
                  </a:moveTo>
                  <a:cubicBezTo>
                    <a:pt x="2055490" y="0"/>
                    <a:pt x="3590706" y="1535216"/>
                    <a:pt x="3590706" y="3429000"/>
                  </a:cubicBezTo>
                  <a:cubicBezTo>
                    <a:pt x="3590706" y="5322784"/>
                    <a:pt x="2055490" y="6858000"/>
                    <a:pt x="161706" y="6858000"/>
                  </a:cubicBezTo>
                  <a:lnTo>
                    <a:pt x="0" y="6853912"/>
                  </a:lnTo>
                  <a:lnTo>
                    <a:pt x="0" y="4089"/>
                  </a:ln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7DDCFF7-6354-F44C-D91C-410890947D05}"/>
              </a:ext>
            </a:extLst>
          </p:cNvPr>
          <p:cNvSpPr txBox="1"/>
          <p:nvPr/>
        </p:nvSpPr>
        <p:spPr>
          <a:xfrm>
            <a:off x="660400" y="2767281"/>
            <a:ext cx="405860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pPr marL="0" indent="0">
              <a:buNone/>
            </a:pPr>
            <a:r>
              <a:rPr lang="zh-CN" altLang="en-GB" sz="6000" b="1" dirty="0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Contents</a:t>
            </a:r>
            <a:endParaRPr lang="en-GB" altLang="zh-CN" sz="6000" b="1" dirty="0">
              <a:solidFill>
                <a:schemeClr val="tx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EAA978-78E6-EBBD-841B-1E653900CD45}"/>
              </a:ext>
            </a:extLst>
          </p:cNvPr>
          <p:cNvGrpSpPr/>
          <p:nvPr/>
        </p:nvGrpSpPr>
        <p:grpSpPr>
          <a:xfrm>
            <a:off x="5918710" y="976580"/>
            <a:ext cx="5607747" cy="5252770"/>
            <a:chOff x="5918710" y="976580"/>
            <a:chExt cx="5607747" cy="525277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4A5D147-E4B0-C768-3B39-2C02773B890A}"/>
                </a:ext>
              </a:extLst>
            </p:cNvPr>
            <p:cNvGrpSpPr/>
            <p:nvPr/>
          </p:nvGrpSpPr>
          <p:grpSpPr>
            <a:xfrm>
              <a:off x="5918710" y="976580"/>
              <a:ext cx="5607747" cy="1015663"/>
              <a:chOff x="4189269" y="2409568"/>
              <a:chExt cx="5607747" cy="1015663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C9F07DD-7FAC-E634-552B-C02899D61AD1}"/>
                  </a:ext>
                </a:extLst>
              </p:cNvPr>
              <p:cNvSpPr txBox="1"/>
              <p:nvPr/>
            </p:nvSpPr>
            <p:spPr>
              <a:xfrm>
                <a:off x="4189269" y="2409568"/>
                <a:ext cx="979755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01</a:t>
                </a:r>
                <a:endParaRPr kumimoji="1" lang="zh-CN" altLang="en-US" sz="60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237FDBAF-B35B-1CDF-8659-036EE300B981}"/>
                  </a:ext>
                </a:extLst>
              </p:cNvPr>
              <p:cNvGrpSpPr/>
              <p:nvPr/>
            </p:nvGrpSpPr>
            <p:grpSpPr>
              <a:xfrm>
                <a:off x="5233950" y="2606357"/>
                <a:ext cx="4563066" cy="764841"/>
                <a:chOff x="5233950" y="2581922"/>
                <a:chExt cx="4563066" cy="764841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2B41F33-A721-BC7E-5706-6435925EDD91}"/>
                    </a:ext>
                  </a:extLst>
                </p:cNvPr>
                <p:cNvSpPr/>
                <p:nvPr/>
              </p:nvSpPr>
              <p:spPr>
                <a:xfrm>
                  <a:off x="5233950" y="2959541"/>
                  <a:ext cx="4563066" cy="38722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600" b="0" i="0" dirty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Dataset &amp; </a:t>
                  </a: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Data</a:t>
                  </a:r>
                  <a:r>
                    <a:rPr kumimoji="1" lang="en-US" altLang="zh-CN" sz="105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Preprocessing</a:t>
                  </a: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163563BB-DF69-0306-1267-71C45B57086C}"/>
                    </a:ext>
                  </a:extLst>
                </p:cNvPr>
                <p:cNvSpPr/>
                <p:nvPr/>
              </p:nvSpPr>
              <p:spPr>
                <a:xfrm>
                  <a:off x="5233950" y="2581922"/>
                  <a:ext cx="456306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数据集和预处理</a:t>
                  </a:r>
                  <a:endParaRPr kumimoji="1" lang="en-US" altLang="zh-CN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</p:grp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06540DF-3D73-880A-148B-FCFCAEA09AE7}"/>
                </a:ext>
              </a:extLst>
            </p:cNvPr>
            <p:cNvGrpSpPr/>
            <p:nvPr/>
          </p:nvGrpSpPr>
          <p:grpSpPr>
            <a:xfrm>
              <a:off x="5918710" y="2388949"/>
              <a:ext cx="5607747" cy="1015663"/>
              <a:chOff x="4189269" y="2409568"/>
              <a:chExt cx="5607747" cy="1015663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9B0A138-AFF1-A668-AA17-C76CCAE2861C}"/>
                  </a:ext>
                </a:extLst>
              </p:cNvPr>
              <p:cNvSpPr txBox="1"/>
              <p:nvPr/>
            </p:nvSpPr>
            <p:spPr>
              <a:xfrm>
                <a:off x="4189269" y="2409568"/>
                <a:ext cx="979755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02</a:t>
                </a:r>
                <a:endParaRPr kumimoji="1" lang="zh-CN" altLang="en-US" sz="60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61578D76-C4BB-B9ED-ABC5-0D11E934CD0B}"/>
                  </a:ext>
                </a:extLst>
              </p:cNvPr>
              <p:cNvGrpSpPr/>
              <p:nvPr/>
            </p:nvGrpSpPr>
            <p:grpSpPr>
              <a:xfrm>
                <a:off x="5233950" y="2606357"/>
                <a:ext cx="4563066" cy="764841"/>
                <a:chOff x="5233950" y="2581922"/>
                <a:chExt cx="4563066" cy="764841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C653C9F-3A03-67AF-27CF-55ECDC12FB9F}"/>
                    </a:ext>
                  </a:extLst>
                </p:cNvPr>
                <p:cNvSpPr/>
                <p:nvPr/>
              </p:nvSpPr>
              <p:spPr>
                <a:xfrm>
                  <a:off x="5233950" y="2959541"/>
                  <a:ext cx="4563066" cy="38722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600" b="0" i="0" dirty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Model &amp; Algorithm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B2545AB-9113-D3B1-59C3-2818CDC18828}"/>
                    </a:ext>
                  </a:extLst>
                </p:cNvPr>
                <p:cNvSpPr/>
                <p:nvPr/>
              </p:nvSpPr>
              <p:spPr>
                <a:xfrm>
                  <a:off x="5233950" y="2581922"/>
                  <a:ext cx="456306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模型 </a:t>
                  </a:r>
                  <a:r>
                    <a:rPr kumimoji="1" lang="en-US" altLang="zh-CN" sz="2000" b="1" dirty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&amp; </a:t>
                  </a:r>
                  <a:r>
                    <a:rPr kumimoji="1" lang="zh-CN" altLang="en-US" sz="2000" b="1" dirty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算法</a:t>
                  </a:r>
                  <a:endParaRPr kumimoji="1" lang="en-US" altLang="zh-CN" sz="2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C4F92E8-5AB4-C1F0-6B6F-288C7B95C998}"/>
                </a:ext>
              </a:extLst>
            </p:cNvPr>
            <p:cNvGrpSpPr/>
            <p:nvPr/>
          </p:nvGrpSpPr>
          <p:grpSpPr>
            <a:xfrm>
              <a:off x="5918710" y="3801318"/>
              <a:ext cx="5607747" cy="1281718"/>
              <a:chOff x="4189269" y="2409568"/>
              <a:chExt cx="5607747" cy="1281718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75116A-DB20-3AE7-BC8B-4B478B0CCD4C}"/>
                  </a:ext>
                </a:extLst>
              </p:cNvPr>
              <p:cNvSpPr txBox="1"/>
              <p:nvPr/>
            </p:nvSpPr>
            <p:spPr>
              <a:xfrm>
                <a:off x="4189269" y="2409568"/>
                <a:ext cx="979755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chemeClr val="accent3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03</a:t>
                </a:r>
                <a:endParaRPr kumimoji="1" lang="zh-CN" altLang="en-US" sz="60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ADCB12D2-1D2C-CC44-CE26-DC1F3BD36FDC}"/>
                  </a:ext>
                </a:extLst>
              </p:cNvPr>
              <p:cNvGrpSpPr/>
              <p:nvPr/>
            </p:nvGrpSpPr>
            <p:grpSpPr>
              <a:xfrm>
                <a:off x="5233950" y="2606357"/>
                <a:ext cx="4563066" cy="1084929"/>
                <a:chOff x="5233950" y="2581922"/>
                <a:chExt cx="4563066" cy="1084929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D258925-6834-E5A4-6BF3-E36B15D89D83}"/>
                    </a:ext>
                  </a:extLst>
                </p:cNvPr>
                <p:cNvSpPr/>
                <p:nvPr/>
              </p:nvSpPr>
              <p:spPr>
                <a:xfrm>
                  <a:off x="5233950" y="2959541"/>
                  <a:ext cx="4563066" cy="7073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600" b="0" i="0" dirty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Training &amp; Validation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  <a:p>
                  <a:pPr>
                    <a:lnSpc>
                      <a:spcPct val="130000"/>
                    </a:lnSpc>
                  </a:pP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E6050645-682A-BF59-D411-BD92A38E2764}"/>
                    </a:ext>
                  </a:extLst>
                </p:cNvPr>
                <p:cNvSpPr/>
                <p:nvPr/>
              </p:nvSpPr>
              <p:spPr>
                <a:xfrm>
                  <a:off x="5233950" y="2581922"/>
                  <a:ext cx="456306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训练和验证</a:t>
                  </a:r>
                  <a:endParaRPr kumimoji="1" lang="en-US" altLang="zh-CN" sz="2000" b="1" dirty="0">
                    <a:solidFill>
                      <a:schemeClr val="accent3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8DBE9EB-04A1-9548-028D-D78E890429AD}"/>
                </a:ext>
              </a:extLst>
            </p:cNvPr>
            <p:cNvGrpSpPr/>
            <p:nvPr/>
          </p:nvGrpSpPr>
          <p:grpSpPr>
            <a:xfrm>
              <a:off x="5918710" y="5213687"/>
              <a:ext cx="5607747" cy="1015663"/>
              <a:chOff x="4189269" y="2409568"/>
              <a:chExt cx="5607747" cy="1015663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A0A9FC6-97CD-5431-E513-6E3D26AEA931}"/>
                  </a:ext>
                </a:extLst>
              </p:cNvPr>
              <p:cNvSpPr txBox="1"/>
              <p:nvPr/>
            </p:nvSpPr>
            <p:spPr>
              <a:xfrm>
                <a:off x="4189269" y="2409568"/>
                <a:ext cx="979755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chemeClr val="accent4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04</a:t>
                </a:r>
                <a:endParaRPr kumimoji="1" lang="zh-CN" altLang="en-US" sz="6000" b="1" dirty="0">
                  <a:solidFill>
                    <a:schemeClr val="accent4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9136CCB2-84AB-2FF4-93F9-16ABBCEA90B4}"/>
                  </a:ext>
                </a:extLst>
              </p:cNvPr>
              <p:cNvGrpSpPr/>
              <p:nvPr/>
            </p:nvGrpSpPr>
            <p:grpSpPr>
              <a:xfrm>
                <a:off x="5233950" y="2606357"/>
                <a:ext cx="4563066" cy="764841"/>
                <a:chOff x="5233950" y="2581922"/>
                <a:chExt cx="4563066" cy="764841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B503707-7D54-662A-3D7C-D9BB4E046557}"/>
                    </a:ext>
                  </a:extLst>
                </p:cNvPr>
                <p:cNvSpPr/>
                <p:nvPr/>
              </p:nvSpPr>
              <p:spPr>
                <a:xfrm>
                  <a:off x="5233950" y="2959541"/>
                  <a:ext cx="4563066" cy="38722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kumimoji="1" lang="en-US" altLang="zh-CN" sz="16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E29846EC-8CAF-557F-9AF4-47250F187688}"/>
                    </a:ext>
                  </a:extLst>
                </p:cNvPr>
                <p:cNvSpPr/>
                <p:nvPr/>
              </p:nvSpPr>
              <p:spPr>
                <a:xfrm>
                  <a:off x="5233950" y="2581922"/>
                  <a:ext cx="456306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在 </a:t>
                  </a:r>
                  <a:r>
                    <a:rPr kumimoji="1" lang="en-US" altLang="zh-CN" sz="20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KYC </a:t>
                  </a:r>
                  <a:r>
                    <a:rPr kumimoji="1" lang="zh-CN" altLang="en-US" sz="20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系统中的应用</a:t>
                  </a:r>
                  <a:r>
                    <a:rPr kumimoji="1" lang="en-US" altLang="zh-CN" sz="20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 </a:t>
                  </a:r>
                </a:p>
              </p:txBody>
            </p:sp>
          </p:grp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DF8C0CD-C269-23A4-52B3-F6BEE29B45F0}"/>
              </a:ext>
            </a:extLst>
          </p:cNvPr>
          <p:cNvSpPr/>
          <p:nvPr/>
        </p:nvSpPr>
        <p:spPr>
          <a:xfrm>
            <a:off x="6963391" y="5784371"/>
            <a:ext cx="4563066" cy="707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宋体" panose="02010609030101010101" pitchFamily="49" charset="-122"/>
              </a:rPr>
              <a:t>Application in KYC System</a:t>
            </a:r>
            <a:endParaRPr kumimoji="1"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pPr>
              <a:lnSpc>
                <a:spcPct val="130000"/>
              </a:lnSpc>
            </a:pPr>
            <a:endParaRPr kumimoji="1"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520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700113" y="2721959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数据集 </a:t>
            </a:r>
            <a:r>
              <a:rPr lang="en-US" altLang="zh-CN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&amp; </a:t>
            </a:r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数据预处理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65881" y="193066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DD545FB-B97E-4A6F-A1B5-4C47134F5EFD}"/>
              </a:ext>
            </a:extLst>
          </p:cNvPr>
          <p:cNvCxnSpPr>
            <a:cxnSpLocks/>
          </p:cNvCxnSpPr>
          <p:nvPr/>
        </p:nvCxnSpPr>
        <p:spPr>
          <a:xfrm>
            <a:off x="2265881" y="2930525"/>
            <a:ext cx="499851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2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EAD1F-47C1-609D-33A6-8850BE3E1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81904-DA5B-28D3-3FD5-101E10DB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18D325-5AA3-DDBA-9DBC-F9D10F1ED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30300"/>
            <a:ext cx="4354945" cy="500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1BFB58-11E2-68AA-9E20-FA69B37D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8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982A85-5202-959D-6E58-56654990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34" y="1130300"/>
            <a:ext cx="7450960" cy="4191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55D6642-11C8-B725-504F-7CB21AFCBC2B}"/>
              </a:ext>
            </a:extLst>
          </p:cNvPr>
          <p:cNvSpPr txBox="1"/>
          <p:nvPr/>
        </p:nvSpPr>
        <p:spPr>
          <a:xfrm>
            <a:off x="3568262" y="5582658"/>
            <a:ext cx="484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	arXiv:2202.08433 [cs.SD]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https://doi.org/10.48550/arXiv.2202.08433</a:t>
            </a:r>
          </a:p>
        </p:txBody>
      </p:sp>
    </p:spTree>
    <p:extLst>
      <p:ext uri="{BB962C8B-B14F-4D97-AF65-F5344CB8AC3E}">
        <p14:creationId xmlns:p14="http://schemas.microsoft.com/office/powerpoint/2010/main" val="355258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97638-37E6-AA02-CB42-CCBE0B4D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3DBD7-D377-13C0-4A4C-7AA347BA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F51CDC-AFF7-F8A4-57D3-4A8C07CD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9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F4E5BB-16DF-CF44-E2C7-7A75A454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71" b="30376"/>
          <a:stretch/>
        </p:blipFill>
        <p:spPr>
          <a:xfrm>
            <a:off x="3398301" y="1304289"/>
            <a:ext cx="2178605" cy="16644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E39A2-1D50-9BA4-29EA-C7AE0D08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260"/>
          <a:stretch/>
        </p:blipFill>
        <p:spPr>
          <a:xfrm>
            <a:off x="3305504" y="3538734"/>
            <a:ext cx="2364200" cy="17874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CED6E0-8892-43DB-D26D-5A09D838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872"/>
          <a:stretch/>
        </p:blipFill>
        <p:spPr>
          <a:xfrm>
            <a:off x="6421010" y="3538733"/>
            <a:ext cx="2229188" cy="17874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DBE3F3-43DE-ABC7-4EB2-BF55F7C4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449" y="1241285"/>
            <a:ext cx="2131233" cy="1818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06F7E213-5BB6-10DB-65C3-C43C6A46AECC}"/>
              </a:ext>
            </a:extLst>
          </p:cNvPr>
          <p:cNvSpPr/>
          <p:nvPr/>
        </p:nvSpPr>
        <p:spPr>
          <a:xfrm rot="16200000">
            <a:off x="5886365" y="4227239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2589D30E-5775-1F42-EA90-99481ACF4907}"/>
              </a:ext>
            </a:extLst>
          </p:cNvPr>
          <p:cNvSpPr/>
          <p:nvPr/>
        </p:nvSpPr>
        <p:spPr>
          <a:xfrm>
            <a:off x="4408837" y="3048533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CF36E251-701F-6AF2-F6C8-5E4D5587174D}"/>
              </a:ext>
            </a:extLst>
          </p:cNvPr>
          <p:cNvSpPr/>
          <p:nvPr/>
        </p:nvSpPr>
        <p:spPr>
          <a:xfrm rot="10800000">
            <a:off x="7316575" y="3072508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757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49776;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Times New Roman"/>
        <a:ea typeface="新宋体"/>
        <a:cs typeface=""/>
      </a:majorFont>
      <a:minorFont>
        <a:latin typeface="Times New Roman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-V2-525d2c47-e9e5-4757-9c87-2e045f91b0b3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229FA"/>
      </a:accent1>
      <a:accent2>
        <a:srgbClr val="1BC1D0"/>
      </a:accent2>
      <a:accent3>
        <a:srgbClr val="FA9D23"/>
      </a:accent3>
      <a:accent4>
        <a:srgbClr val="5F79FC"/>
      </a:accent4>
      <a:accent5>
        <a:srgbClr val="74F3C2"/>
      </a:accent5>
      <a:accent6>
        <a:srgbClr val="DADADA"/>
      </a:accent6>
      <a:hlink>
        <a:srgbClr val="F84D4D"/>
      </a:hlink>
      <a:folHlink>
        <a:srgbClr val="979797"/>
      </a:folHlink>
    </a:clrScheme>
    <a:fontScheme name="font">
      <a:majorFont>
        <a:latin typeface="Times New Roman"/>
        <a:ea typeface="新宋体"/>
        <a:cs typeface=""/>
      </a:majorFont>
      <a:minorFont>
        <a:latin typeface="Times New Roman"/>
        <a:ea typeface="新宋体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-V2-525d2c47-e9e5-4757-9c87-2e045f91b0b3" id="{B5353827-7344-407D-8D22-1D17D83B9663}" vid="{55F6F4B4-AC2B-4928-AB4E-EA7B229A2BD1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815</Words>
  <Application>Microsoft Office PowerPoint</Application>
  <PresentationFormat>宽屏</PresentationFormat>
  <Paragraphs>199</Paragraphs>
  <Slides>24</Slides>
  <Notes>2</Notes>
  <HiddenSlides>0</HiddenSlides>
  <MMClips>7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-apple-system</vt:lpstr>
      <vt:lpstr>等线</vt:lpstr>
      <vt:lpstr>Arial</vt:lpstr>
      <vt:lpstr>Times New Roman</vt:lpstr>
      <vt:lpstr>1_Office 主题​​</vt:lpstr>
      <vt:lpstr>OfficePLUS-V2-525d2c47-e9e5-4757-9c87-2e045f91b0b3</vt:lpstr>
      <vt:lpstr>PowerPoint 演示文稿</vt:lpstr>
      <vt:lpstr>PowerPoint 演示文稿</vt:lpstr>
      <vt:lpstr>基于深度学习的伪造语音检测在KYC中的应用</vt:lpstr>
      <vt:lpstr>A Demo</vt:lpstr>
      <vt:lpstr>A Demo</vt:lpstr>
      <vt:lpstr>PowerPoint 演示文稿</vt:lpstr>
      <vt:lpstr>数据集 &amp; 数据预处理</vt:lpstr>
      <vt:lpstr>数据集</vt:lpstr>
      <vt:lpstr>数据预处理</vt:lpstr>
      <vt:lpstr>数据预处理</vt:lpstr>
      <vt:lpstr>数据预处理</vt:lpstr>
      <vt:lpstr>数据预处理</vt:lpstr>
      <vt:lpstr>模型&amp;算法</vt:lpstr>
      <vt:lpstr>算法框架</vt:lpstr>
      <vt:lpstr>模型结构：transformer encoder</vt:lpstr>
      <vt:lpstr>模型结构：ViT</vt:lpstr>
      <vt:lpstr>PowerPoint 演示文稿</vt:lpstr>
      <vt:lpstr>训练和验证</vt:lpstr>
      <vt:lpstr>训练过程</vt:lpstr>
      <vt:lpstr>结果指标</vt:lpstr>
      <vt:lpstr>在 KYC 系统中的应用 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noname</dc:creator>
  <cp:lastModifiedBy>Showilson Chui</cp:lastModifiedBy>
  <cp:revision>34</cp:revision>
  <dcterms:created xsi:type="dcterms:W3CDTF">2024-12-07T07:58:33Z</dcterms:created>
  <dcterms:modified xsi:type="dcterms:W3CDTF">2024-12-08T03:56:03Z</dcterms:modified>
</cp:coreProperties>
</file>